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3.xml" ContentType="application/vnd.openxmlformats-officedocument.theme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4368" r:id="rId1"/>
    <p:sldMasterId id="2147484369" r:id="rId2"/>
    <p:sldMasterId id="2147484370" r:id="rId3"/>
    <p:sldMasterId id="2147484371" r:id="rId4"/>
  </p:sldMasterIdLst>
  <p:notesMasterIdLst>
    <p:notesMasterId r:id="rId19"/>
  </p:notesMasterIdLst>
  <p:sldIdLst>
    <p:sldId id="256" r:id="rId5"/>
    <p:sldId id="258" r:id="rId6"/>
    <p:sldId id="259" r:id="rId7"/>
    <p:sldId id="260" r:id="rId8"/>
    <p:sldId id="261" r:id="rId9"/>
    <p:sldId id="268" r:id="rId10"/>
    <p:sldId id="271" r:id="rId11"/>
    <p:sldId id="269" r:id="rId12"/>
    <p:sldId id="270" r:id="rId13"/>
    <p:sldId id="262" r:id="rId14"/>
    <p:sldId id="272" r:id="rId15"/>
    <p:sldId id="278" r:id="rId16"/>
    <p:sldId id="279" r:id="rId17"/>
    <p:sldId id="266" r:id="rId18"/>
  </p:sldIdLst>
  <p:sldSz cx="9144000" cy="5143500" type="screen16x9"/>
  <p:notesSz cx="6858000" cy="9144000"/>
  <p:embeddedFontLst>
    <p:embeddedFont>
      <p:font typeface="Microsoft YaHei UI" panose="020B0503020204020204" pitchFamily="34" charset="-122"/>
      <p:regular r:id="rId20"/>
      <p:bold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lack" panose="00000A00000000000000" pitchFamily="2" charset="0"/>
      <p:bold r:id="rId26"/>
      <p:boldItalic r:id="rId27"/>
    </p:embeddedFont>
    <p:embeddedFont>
      <p:font typeface="Montserrat SemiBold" panose="00000700000000000000" pitchFamily="2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Open Sans SemiBold" panose="020B070603080402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7" name="Google Shape;3507;g28cf3712e5f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8" name="Google Shape;3508;g28cf3712e5f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g28cf3712e5f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GB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1" name="Google Shape;3531;g28cf3712e5f_0_33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g28cf3712e5f_0_3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g28cf3712e5f_0_49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g28cf3712e5f_0_49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2" name="Google Shape;3572;g28cf3712e5f_0_50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g28cf3712e5f_0_5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8cf3712e5f_0_67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83" name="Google Shape;3583;g28cf3712e5f_0_6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9" name="Google Shape;3599;g28cf3712e5f_0_12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g28cf3712e5f_0_12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8" name="Google Shape;3698;g28cf3712e5f_0_19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g28cf3712e5f_0_19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5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/Relationships>
</file>

<file path=ppt/slideLayouts/_rels/slideLayout5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1" name="Google Shape;311;p23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2" name="Google Shape;312;p23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3" name="Google Shape;313;p23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5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4" name="Google Shape;614;p115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15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15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15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15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9" name="Google Shape;619;p115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6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2" name="Google Shape;622;p116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7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19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120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32" name="Google Shape;632;p1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2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2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37" name="Google Shape;637;p122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124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17" name="Google Shape;317;p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2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25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27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29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56" name="Google Shape;656;p129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29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29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29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0" name="Google Shape;660;p129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30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63" name="Google Shape;663;p130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4" name="Google Shape;664;p130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5" name="Google Shape;665;p130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6" name="Google Shape;666;p130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67" name="Google Shape;667;p130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1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3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5" name="Google Shape;675;p13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8" name="Google Shape;678;p134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79" name="Google Shape;679;p134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35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3" name="Google Shape;683;p135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35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35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3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89" name="Google Shape;689;p136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37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3" name="Google Shape;693;p137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694" name="Google Shape;694;p137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37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38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8" name="Google Shape;698;p138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99" name="Google Shape;699;p1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38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39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39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04" name="Google Shape;704;p1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9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14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09" name="Google Shape;709;p140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40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14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4" name="Google Shape;714;p14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4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42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19" name="Google Shape;719;p142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42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43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24" name="Google Shape;724;p143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43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144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29" name="Google Shape;729;p144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0" name="Google Shape;730;p144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1" name="Google Shape;731;p144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2" name="Google Shape;732;p144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3" name="Google Shape;733;p144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4" name="Google Shape;734;p144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44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6" name="Google Shape;736;p144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37" name="Google Shape;737;p144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6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5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45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45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42" name="Google Shape;742;p145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3" name="Google Shape;743;p145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45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45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45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7" name="Google Shape;747;p145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8" name="Google Shape;748;p145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49" name="Google Shape;749;p145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0" name="Google Shape;750;p145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1" name="Google Shape;751;p145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2" name="Google Shape;752;p145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45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6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47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59" name="Google Shape;759;p147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8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8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4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65" name="Google Shape;765;p149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150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150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69" name="Google Shape;769;p150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0" name="Google Shape;770;p150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1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51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74" name="Google Shape;774;p151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2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153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0" name="Google Shape;780;p153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5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54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84" name="Google Shape;784;p1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154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6" name="Google Shape;786;p154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54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54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54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54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1" name="Google Shape;791;p154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15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795" name="Google Shape;795;p155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55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15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0" name="Google Shape;800;p156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1" name="Google Shape;801;p156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2" name="Google Shape;802;p156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05" name="Google Shape;805;p157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6" name="Google Shape;806;p157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7" name="Google Shape;807;p157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08" name="Google Shape;808;p157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158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12" name="Google Shape;812;p158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3" name="Google Shape;813;p158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8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8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8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159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0" name="Google Shape;820;p159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1" name="Google Shape;821;p159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2" name="Google Shape;822;p159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60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26" name="Google Shape;826;p160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7" name="Google Shape;827;p160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8" name="Google Shape;828;p160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29" name="Google Shape;829;p160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61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161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3" name="Google Shape;833;p161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4" name="Google Shape;834;p161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35" name="Google Shape;835;p161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36" name="Google Shape;836;p161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62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9" name="Google Shape;839;p162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0" name="Google Shape;840;p162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1" name="Google Shape;841;p162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63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163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5" name="Google Shape;845;p163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6" name="Google Shape;846;p163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47" name="Google Shape;847;p163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0" name="Google Shape;850;p164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4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5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165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5" name="Google Shape;855;p165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6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8" name="Google Shape;858;p166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59" name="Google Shape;859;p166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6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3" name="Google Shape;863;p167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68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8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69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169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69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69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70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170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77" name="Google Shape;877;p170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71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71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71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17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4" name="Google Shape;884;p1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5" name="Google Shape;885;p172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886" name="Google Shape;886;p172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2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88" name="Google Shape;888;p172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3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1" name="Google Shape;891;p17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73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3" name="Google Shape;893;p173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74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4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7" name="Google Shape;897;p174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898" name="Google Shape;898;p174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5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1" name="Google Shape;901;p175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176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5" name="Google Shape;905;p176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6" name="Google Shape;906;p176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76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77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0" name="Google Shape;910;p177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1" name="Google Shape;911;p177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2" name="Google Shape;912;p177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3" name="Google Shape;913;p177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4" name="Google Shape;914;p177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5" name="Google Shape;915;p177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6" name="Google Shape;916;p177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7" name="Google Shape;917;p177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918" name="Google Shape;918;p177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7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7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7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7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26" name="Google Shape;926;p17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8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0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1" name="Google Shape;931;p180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2" name="Google Shape;932;p180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3" name="Google Shape;933;p180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8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6" name="Google Shape;936;p181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7" name="Google Shape;937;p181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38" name="Google Shape;938;p181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2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83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3" name="Google Shape;943;p18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84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4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49" name="Google Shape;949;p185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0" name="Google Shape;950;p18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18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87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8" name="Google Shape;958;p187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87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60" name="Google Shape;960;p187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88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963" name="Google Shape;96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4" name="Google Shape;96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5" name="Google Shape;96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6" name="Google Shape;96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7" name="Google Shape;96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8" name="Google Shape;96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9" name="Google Shape;96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0" name="Google Shape;97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1" name="Google Shape;97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2" name="Google Shape;972;p188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973" name="Google Shape;97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4" name="Google Shape;97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5" name="Google Shape;97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6" name="Google Shape;97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7" name="Google Shape;97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8" name="Google Shape;97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79" name="Google Shape;97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0" name="Google Shape;98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1" name="Google Shape;98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82" name="Google Shape;982;p188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983" name="Google Shape;983;p188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4" name="Google Shape;984;p188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5" name="Google Shape;985;p188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6" name="Google Shape;986;p188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7" name="Google Shape;987;p188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8" name="Google Shape;988;p188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89" name="Google Shape;989;p188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0" name="Google Shape;990;p188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1" name="Google Shape;991;p188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992" name="Google Shape;992;p188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3" name="Google Shape;993;p188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88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6" name="Google Shape;996;p189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997" name="Google Shape;997;p189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8" name="Google Shape;998;p189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9" name="Google Shape;999;p189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0" name="Google Shape;1000;p189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409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1" name="Google Shape;1001;p189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2" name="Google Shape;1002;p189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3" name="Google Shape;1003;p189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4" name="Google Shape;1004;p189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5" name="Google Shape;1005;p189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endParaRPr sz="7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06" name="Google Shape;1006;p189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007" name="Google Shape;1007;p189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8" name="Google Shape;1008;p189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189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10" name="Google Shape;1010;p189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2" name="Google Shape;1012;p190"/>
          <p:cNvGrpSpPr/>
          <p:nvPr/>
        </p:nvGrpSpPr>
        <p:grpSpPr>
          <a:xfrm>
            <a:off x="3506564" y="-1551088"/>
            <a:ext cx="4879577" cy="8341161"/>
            <a:chOff x="4675418" y="-2068118"/>
            <a:chExt cx="6506103" cy="11121548"/>
          </a:xfrm>
        </p:grpSpPr>
        <p:pic>
          <p:nvPicPr>
            <p:cNvPr id="1013" name="Google Shape;1013;p19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8" y="-2068118"/>
              <a:ext cx="6506103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4" name="Google Shape;1014;p19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5" name="Google Shape;1015;p1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90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9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91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2" name="Google Shape;1022;p191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3" name="Google Shape;1023;p191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24" name="Google Shape;1024;p1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oogle Shape;1026;p1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4" cy="4522687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192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1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193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Google Shape;1034;p1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2" cy="4900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194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6" name="Google Shape;1036;p1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194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38" name="Google Shape;1038;p194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31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9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195"/>
          <p:cNvGrpSpPr/>
          <p:nvPr/>
        </p:nvGrpSpPr>
        <p:grpSpPr>
          <a:xfrm>
            <a:off x="3877253" y="-1280147"/>
            <a:ext cx="4845941" cy="8283660"/>
            <a:chOff x="5169671" y="-1706863"/>
            <a:chExt cx="6461255" cy="11044880"/>
          </a:xfrm>
        </p:grpSpPr>
        <p:pic>
          <p:nvPicPr>
            <p:cNvPr id="1042" name="Google Shape;1042;p19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80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450"/>
                </a:srgbClr>
              </a:outerShdw>
            </a:effectLst>
          </p:spPr>
        </p:pic>
        <p:pic>
          <p:nvPicPr>
            <p:cNvPr id="1043" name="Google Shape;1043;p19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7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4" name="Google Shape;1044;p1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5" name="Google Shape;1045;p195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9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49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8" name="Google Shape;1048;p1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1049" name="Google Shape;1049;p196"/>
          <p:cNvGrpSpPr/>
          <p:nvPr/>
        </p:nvGrpSpPr>
        <p:grpSpPr>
          <a:xfrm>
            <a:off x="4162833" y="1381110"/>
            <a:ext cx="4981167" cy="2924647"/>
            <a:chOff x="5550444" y="1841480"/>
            <a:chExt cx="6641556" cy="3899529"/>
          </a:xfrm>
        </p:grpSpPr>
        <p:pic>
          <p:nvPicPr>
            <p:cNvPr id="1050" name="Google Shape;1050;p19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1" name="Google Shape;1051;p196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52" name="Google Shape;1052;p196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" name="Google Shape;1054;p197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55" name="Google Shape;1055;p197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56" name="Google Shape;1056;p1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059" name="Google Shape;1059;p1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2" cy="4297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98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2" name="Google Shape;1062;p1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99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64" name="Google Shape;1064;p199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5" name="Google Shape;1065;p19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6" name="Google Shape;1066;p199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7" name="Google Shape;1067;p199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068" name="Google Shape;1068;p199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00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1" name="Google Shape;1071;p2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2" cy="42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200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73" name="Google Shape;1073;p2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201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51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2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201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202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0" name="Google Shape;1080;p202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1" name="Google Shape;1081;p202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2" name="Google Shape;1082;p202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3" name="Google Shape;1083;p202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84" name="Google Shape;1084;p202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202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7" name="Google Shape;1087;p2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203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89" name="Google Shape;1089;p203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090" name="Google Shape;1090;p203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204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3" name="Google Shape;1093;p204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4" name="Google Shape;1094;p204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5" name="Google Shape;1095;p204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096" name="Google Shape;1096;p2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32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8" name="Google Shape;1098;p2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6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p205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00" name="Google Shape;1100;p205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3" name="Google Shape;1103;p206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4" name="Google Shape;1104;p206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5" name="Google Shape;1105;p206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2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8" name="Google Shape;1108;p207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7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7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7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7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115" name="Google Shape;1115;p20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6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208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09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9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9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Google Shape;1122;p2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210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11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5" cy="5233572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21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12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2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80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213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370"/>
              </a:srgbClr>
            </a:outerShdw>
          </a:effectLst>
        </p:spPr>
      </p:sp>
      <p:sp>
        <p:nvSpPr>
          <p:cNvPr id="1135" name="Google Shape;1135;p213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2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214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300" cy="249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15"/>
          <p:cNvSpPr>
            <a:spLocks noGrp="1"/>
          </p:cNvSpPr>
          <p:nvPr>
            <p:ph type="pic" idx="2"/>
          </p:nvPr>
        </p:nvSpPr>
        <p:spPr>
          <a:xfrm rot="914283">
            <a:off x="4733246" y="895344"/>
            <a:ext cx="2473462" cy="174154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15"/>
          <p:cNvSpPr>
            <a:spLocks noGrp="1"/>
          </p:cNvSpPr>
          <p:nvPr>
            <p:ph type="pic" idx="3"/>
          </p:nvPr>
        </p:nvSpPr>
        <p:spPr>
          <a:xfrm rot="914219">
            <a:off x="6933031" y="3665045"/>
            <a:ext cx="2493038" cy="1748678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Google Shape;1144;p2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1" cy="386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216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9" name="Google Shape;1149;p217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17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17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17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18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18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6" name="Google Shape;1156;p218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7" name="Google Shape;1157;p218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8" name="Google Shape;1158;p218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410"/>
              </a:srgbClr>
            </a:outerShdw>
          </a:effectLst>
        </p:spPr>
      </p:sp>
      <p:sp>
        <p:nvSpPr>
          <p:cNvPr id="1159" name="Google Shape;1159;p218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9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2" name="Google Shape;1162;p2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20"/>
          <p:cNvSpPr>
            <a:spLocks noGrp="1"/>
          </p:cNvSpPr>
          <p:nvPr>
            <p:ph type="pic" idx="2"/>
          </p:nvPr>
        </p:nvSpPr>
        <p:spPr>
          <a:xfrm rot="-1799640">
            <a:off x="887116" y="246829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20"/>
          <p:cNvSpPr>
            <a:spLocks noGrp="1"/>
          </p:cNvSpPr>
          <p:nvPr>
            <p:ph type="pic" idx="3"/>
          </p:nvPr>
        </p:nvSpPr>
        <p:spPr>
          <a:xfrm rot="-1799640">
            <a:off x="2966206" y="317552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6" name="Google Shape;1166;p220"/>
          <p:cNvSpPr>
            <a:spLocks noGrp="1"/>
          </p:cNvSpPr>
          <p:nvPr>
            <p:ph type="pic" idx="4"/>
          </p:nvPr>
        </p:nvSpPr>
        <p:spPr>
          <a:xfrm rot="-1799640">
            <a:off x="3652007" y="153943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7" name="Google Shape;1167;p220"/>
          <p:cNvSpPr>
            <a:spLocks noGrp="1"/>
          </p:cNvSpPr>
          <p:nvPr>
            <p:ph type="pic" idx="5"/>
          </p:nvPr>
        </p:nvSpPr>
        <p:spPr>
          <a:xfrm rot="-1799640">
            <a:off x="1583761" y="85220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20"/>
          <p:cNvSpPr>
            <a:spLocks noGrp="1"/>
          </p:cNvSpPr>
          <p:nvPr>
            <p:ph type="pic" idx="6"/>
          </p:nvPr>
        </p:nvSpPr>
        <p:spPr>
          <a:xfrm rot="-1799640">
            <a:off x="-484484" y="11942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20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221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2" name="Google Shape;1172;p221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21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22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2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9" name="Google Shape;1179;p223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2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" name="Google Shape;341;p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4" name="Google Shape;1184;p22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22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7" name="Google Shape;1187;p226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8" name="Google Shape;1188;p226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89" name="Google Shape;1189;p226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27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192" name="Google Shape;1192;p2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27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27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5" name="Google Shape;1195;p227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2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8" name="Google Shape;1198;p228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28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29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2" name="Google Shape;1202;p22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29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29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23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7" name="Google Shape;1207;p230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8" name="Google Shape;1208;p230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09" name="Google Shape;1209;p230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0" name="Google Shape;1210;p230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23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3" name="Google Shape;1213;p231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31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5" name="Google Shape;1215;p231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32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32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32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32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22" name="Google Shape;1222;p232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23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33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2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35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35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35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1233" name="Google Shape;1233;p235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36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37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39" name="Google Shape;1239;p2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238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39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39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39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240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8" name="Google Shape;1248;p240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49" name="Google Shape;1249;p240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0" name="Google Shape;1250;p2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3" name="Google Shape;1253;p241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4" name="Google Shape;1254;p241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5" name="Google Shape;1255;p241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2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8" name="Google Shape;1258;p242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59" name="Google Shape;1259;p2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0" name="Google Shape;1260;p242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243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3" name="Google Shape;1263;p2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244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44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44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5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245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1" name="Google Shape;1271;p245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2" name="Google Shape;1272;p245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73" name="Google Shape;1273;p2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46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247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47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0" name="Google Shape;1280;p24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48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3" name="Google Shape;1283;p248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4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6" name="Google Shape;1286;p249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50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9" name="Google Shape;1289;p2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5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51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1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4" name="Google Shape;1294;p251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5" name="Google Shape;1295;p251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6" name="Google Shape;1296;p251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97" name="Google Shape;1297;p251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8" name="Google Shape;1298;p251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52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53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53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5" name="Google Shape;1305;p253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6" name="Google Shape;1306;p2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54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09" name="Google Shape;1309;p254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0" name="Google Shape;1310;p254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255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4" name="Google Shape;1314;p255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5" name="Google Shape;1315;p2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p256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8" name="Google Shape;1318;p256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257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2" name="Google Shape;1322;p257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3" name="Google Shape;1323;p257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4" name="Google Shape;1324;p257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5" name="Google Shape;1325;p257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258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8" name="Google Shape;1328;p258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29" name="Google Shape;1329;p258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0" name="Google Shape;1330;p258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1" name="Google Shape;1331;p2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59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4" name="Google Shape;1334;p259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5" name="Google Shape;1335;p259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6" name="Google Shape;1336;p259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7" name="Google Shape;1337;p259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38" name="Google Shape;1338;p2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60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60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61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4" name="Google Shape;1344;p261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62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8" name="Google Shape;1348;p262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49" name="Google Shape;1349;p262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0" name="Google Shape;1350;p262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1" name="Google Shape;1351;p262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62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63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6" name="Google Shape;1356;p263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64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64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64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64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2" name="Google Shape;1362;p2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38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65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5" name="Google Shape;1365;p2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66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66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67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67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3" name="Google Shape;1373;p267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68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68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68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79" name="Google Shape;1379;p26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269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69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3" name="Google Shape;1383;p269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4" name="Google Shape;1384;p269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5" name="Google Shape;1385;p269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69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69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69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70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70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70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70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71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71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7" name="Google Shape;1397;p271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398" name="Google Shape;1398;p2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72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72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72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3" name="Google Shape;1403;p272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273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6" name="Google Shape;1406;p273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7" name="Google Shape;1407;p273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08" name="Google Shape;1408;p2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274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1" name="Google Shape;1411;p2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75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4" name="Google Shape;1414;p275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75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76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19" name="Google Shape;1419;p2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277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2" name="Google Shape;1422;p277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3" name="Google Shape;1423;p2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78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79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79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280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1" name="Google Shape;1431;p280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80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281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6" name="Google Shape;1436;p281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82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82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1" name="Google Shape;1441;p2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283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4" name="Google Shape;1444;p2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284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7" name="Google Shape;1447;p284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8" name="Google Shape;1448;p284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 Black"/>
              <a:buNone/>
              <a:defRPr sz="7200" b="1" i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p285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85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85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4" name="Google Shape;1454;p2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86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86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86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59" name="Google Shape;1459;p2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87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88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5" name="Google Shape;1465;p288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6" name="Google Shape;1466;p288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67" name="Google Shape;1467;p288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89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89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89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90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4" name="Google Shape;1474;p2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1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7" name="Google Shape;1477;p291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8" name="Google Shape;1478;p291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79" name="Google Shape;1479;p291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92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92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92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92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5" name="Google Shape;1485;p292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6" name="Google Shape;1486;p292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293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93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0" name="Google Shape;1490;p293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1" name="Google Shape;1491;p293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293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293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94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94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7" name="Google Shape;1497;p294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498" name="Google Shape;1498;p2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295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95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2" name="Google Shape;1502;p295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3" name="Google Shape;1503;p2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96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6" name="Google Shape;1506;p296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07" name="Google Shape;1507;p2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9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0" name="Google Shape;1510;p2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98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3" name="Google Shape;1513;p298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4" name="Google Shape;1514;p298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5" name="Google Shape;1515;p298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98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7" name="Google Shape;1517;p298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8" name="Google Shape;1518;p298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299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99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99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99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5" name="Google Shape;1525;p299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6" name="Google Shape;1526;p2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300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29" name="Google Shape;1529;p3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01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3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3" name="Google Shape;1533;p301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302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6" name="Google Shape;1536;p302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302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38" name="Google Shape;1538;p3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303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1" name="Google Shape;1541;p303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3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304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5" name="Google Shape;1545;p304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305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8" name="Google Shape;1548;p305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49" name="Google Shape;1549;p305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0" name="Google Shape;1550;p3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306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306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306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307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7" name="Google Shape;1557;p307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8" name="Google Shape;1558;p307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59" name="Google Shape;1559;p307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0" name="Google Shape;1560;p307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1" name="Google Shape;1561;p307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2" name="Google Shape;1562;p307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3" name="Google Shape;1563;p307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307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307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6" name="Google Shape;1566;p30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08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69" name="Google Shape;1569;p3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309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2" name="Google Shape;1572;p3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310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5" name="Google Shape;1575;p310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6" name="Google Shape;1576;p310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310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310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3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311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311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3" name="Google Shape;1583;p311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311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p312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7" name="Google Shape;1587;p312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8" name="Google Shape;1588;p312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89" name="Google Shape;1589;p312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312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313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3" name="Google Shape;1593;p313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4" name="Google Shape;1594;p313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313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6" name="Google Shape;1596;p313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7" name="Google Shape;1597;p313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3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314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315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3" name="Google Shape;1603;p3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16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6" name="Google Shape;1606;p3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7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09" name="Google Shape;1609;p317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0" name="Google Shape;1610;p317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1" name="Google Shape;1611;p317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317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317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317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317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317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31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18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0" name="Google Shape;1620;p3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19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3" name="Google Shape;1623;p319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20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20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7" name="Google Shape;1627;p320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8" name="Google Shape;1628;p320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20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21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21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21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5" name="Google Shape;1635;p321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6" name="Google Shape;1636;p321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7" name="Google Shape;1637;p321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8" name="Google Shape;1638;p321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39" name="Google Shape;1639;p321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21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1" name="Google Shape;1641;p321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2" name="Google Shape;1642;p321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21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22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7" name="Google Shape;1647;p322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23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24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4" name="Google Shape;1654;p324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5" name="Google Shape;1655;p324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24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24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24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24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0" name="Google Shape;1660;p324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325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3" name="Google Shape;1663;p325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4" name="Google Shape;1664;p325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5" name="Google Shape;1665;p3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326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68" name="Google Shape;1668;p3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327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27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27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3" name="Google Shape;1673;p3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328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6" name="Google Shape;1676;p328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7" name="Google Shape;1677;p328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8" name="Google Shape;1678;p328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79" name="Google Shape;1679;p3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29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30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4" name="Google Shape;1684;p3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31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87" name="Google Shape;1687;p3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332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32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3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33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3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6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4" name="Google Shape;374;p46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1000" cy="7710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46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46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60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46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46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3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699" name="Google Shape;1699;p335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0" name="Google Shape;1700;p335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1" name="Google Shape;1701;p335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2" name="Google Shape;1702;p335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35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4" name="Google Shape;1704;p335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5" name="Google Shape;1705;p335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6" name="Google Shape;1706;p335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07" name="Google Shape;1707;p335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36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0" name="Google Shape;1710;p336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1" name="Google Shape;1711;p336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2" name="Google Shape;1712;p336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3" name="Google Shape;1713;p336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4" name="Google Shape;1714;p3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3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7" name="Google Shape;1717;p337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8" name="Google Shape;1718;p337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19" name="Google Shape;1719;p337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0" name="Google Shape;1720;p337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338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3" name="Google Shape;1723;p338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4" name="Google Shape;1724;p3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339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27" name="Google Shape;1727;p3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340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0" name="Google Shape;1730;p3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341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3" name="Google Shape;1733;p34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3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343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8" name="Google Shape;1738;p343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39" name="Google Shape;1739;p34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344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2" name="Google Shape;1742;p344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3" name="Google Shape;1743;p344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4" name="Google Shape;1744;p3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7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345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7" name="Google Shape;1747;p345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8" name="Google Shape;1748;p345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49" name="Google Shape;1749;p3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346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2" name="Google Shape;1752;p346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3" name="Google Shape;1753;p346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4" name="Google Shape;1754;p346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5" name="Google Shape;1755;p346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1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" name="Google Shape;1757;p347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58" name="Google Shape;1758;p347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348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1" name="Google Shape;1761;p348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2" name="Google Shape;1762;p348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3" name="Google Shape;1763;p3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349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6" name="Google Shape;1766;p349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67" name="Google Shape;1767;p3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350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0" name="Google Shape;1770;p3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3" name="Google Shape;1773;p351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4" name="Google Shape;1774;p351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352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77" name="Google Shape;1777;p3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353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0" name="Google Shape;1780;p35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354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3" name="Google Shape;1783;p3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4" name="Google Shape;1784;p354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8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48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48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48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48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1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355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7" name="Google Shape;1787;p355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8" name="Google Shape;1788;p355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89" name="Google Shape;1789;p355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356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356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3" name="Google Shape;1793;p356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4" name="Google Shape;1794;p356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5" name="Google Shape;1795;p356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6" name="Google Shape;1796;p356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7" name="Google Shape;1797;p356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8" name="Google Shape;1798;p356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799" name="Google Shape;1799;p356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0" name="Google Shape;1800;p356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1" name="Google Shape;1801;p356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2" name="Google Shape;1802;p356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3" name="Google Shape;1803;p356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4" name="Google Shape;1804;p356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5" name="Google Shape;1805;p356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6" name="Google Shape;1806;p356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7" name="Google Shape;1807;p356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8" name="Google Shape;1808;p356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09" name="Google Shape;1809;p356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0" name="Google Shape;1810;p356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1" name="Google Shape;1811;p356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2" name="Google Shape;1812;p356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p357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5" name="Google Shape;1815;p357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6" name="Google Shape;1816;p357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7" name="Google Shape;1817;p357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8" name="Google Shape;1818;p357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19" name="Google Shape;1819;p3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358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2" name="Google Shape;1822;p3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25" name="Google Shape;1825;p359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6" name="Google Shape;1826;p359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360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29" name="Google Shape;1829;p360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0" name="Google Shape;1830;p360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1" name="Google Shape;1831;p3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361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4" name="Google Shape;1834;p361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5" name="Google Shape;1835;p3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62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8" name="Google Shape;1838;p362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39" name="Google Shape;1839;p362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0" name="Google Shape;1840;p362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1" name="Google Shape;1841;p3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363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4" name="Google Shape;1844;p363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5" name="Google Shape;1845;p363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46" name="Google Shape;1846;p363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7" name="Google Shape;1847;p363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8" name="Google Shape;1848;p36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849" name="Google Shape;1849;p36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64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2" name="Google Shape;1852;p364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3" name="Google Shape;1853;p3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49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p365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6" name="Google Shape;1856;p365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57" name="Google Shape;1857;p365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366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0" name="Google Shape;1860;p3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63" name="Google Shape;1863;p367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368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6" name="Google Shape;1866;p368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67" name="Google Shape;1867;p3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69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0" name="Google Shape;1870;p3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370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3" name="Google Shape;1873;p370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4" name="Google Shape;1874;p370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5" name="Google Shape;1875;p370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6" name="Google Shape;1876;p370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7" name="Google Shape;1877;p370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78" name="Google Shape;1878;p370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371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1" name="Google Shape;1881;p371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2" name="Google Shape;1882;p371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3" name="Google Shape;1883;p371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4" name="Google Shape;1884;p371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5" name="Google Shape;1885;p3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372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8" name="Google Shape;1888;p372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89" name="Google Shape;1889;p372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0" name="Google Shape;1890;p372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1" name="Google Shape;1891;p372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2" name="Google Shape;1892;p3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372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4" name="Google Shape;1894;p372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3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7" name="Google Shape;1897;p373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898" name="Google Shape;1898;p3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374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Custom Layout">
  <p:cSld name="30_Custom Layout">
    <p:bg>
      <p:bgPr>
        <a:solidFill>
          <a:schemeClr val="lt1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>
            <a:spLocks noGrp="1"/>
          </p:cNvSpPr>
          <p:nvPr>
            <p:ph type="pic" idx="2"/>
          </p:nvPr>
        </p:nvSpPr>
        <p:spPr>
          <a:xfrm>
            <a:off x="3261205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3" name="Google Shape;393;p50"/>
          <p:cNvSpPr>
            <a:spLocks noGrp="1"/>
          </p:cNvSpPr>
          <p:nvPr>
            <p:ph type="pic" idx="3"/>
          </p:nvPr>
        </p:nvSpPr>
        <p:spPr>
          <a:xfrm>
            <a:off x="2390816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4" name="Google Shape;394;p50"/>
          <p:cNvSpPr>
            <a:spLocks noGrp="1"/>
          </p:cNvSpPr>
          <p:nvPr>
            <p:ph type="pic" idx="4"/>
          </p:nvPr>
        </p:nvSpPr>
        <p:spPr>
          <a:xfrm>
            <a:off x="5001978" y="1796213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5" name="Google Shape;395;p50"/>
          <p:cNvSpPr>
            <a:spLocks noGrp="1"/>
          </p:cNvSpPr>
          <p:nvPr>
            <p:ph type="pic" idx="5"/>
          </p:nvPr>
        </p:nvSpPr>
        <p:spPr>
          <a:xfrm>
            <a:off x="5872367" y="2648105"/>
            <a:ext cx="1636800" cy="16368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6" name="Google Shape;396;p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375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3" name="Google Shape;1903;p375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4" name="Google Shape;1904;p375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5" name="Google Shape;1905;p375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6" name="Google Shape;1906;p375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7" name="Google Shape;1907;p375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8" name="Google Shape;1908;p375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09" name="Google Shape;1909;p375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0" name="Google Shape;1910;p375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1" name="Google Shape;1911;p375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2" name="Google Shape;1912;p375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3" name="Google Shape;1913;p375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4" name="Google Shape;1914;p375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5" name="Google Shape;1915;p375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6" name="Google Shape;1916;p375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17" name="Google Shape;1917;p375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37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37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22" name="Google Shape;1922;p377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37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3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28" name="Google Shape;1928;p38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38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1" name="Google Shape;1931;p38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38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4" name="Google Shape;1934;p38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38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38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39" name="Google Shape;1939;p38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>
            <a:spLocks noGrp="1"/>
          </p:cNvSpPr>
          <p:nvPr>
            <p:ph type="pic" idx="2"/>
          </p:nvPr>
        </p:nvSpPr>
        <p:spPr>
          <a:xfrm>
            <a:off x="3607915" y="1828342"/>
            <a:ext cx="2142000" cy="2465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  <p:sp>
        <p:nvSpPr>
          <p:cNvPr id="399" name="Google Shape;399;p5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2" name="Google Shape;1942;p385"/>
          <p:cNvSpPr>
            <a:spLocks noGrp="1"/>
          </p:cNvSpPr>
          <p:nvPr>
            <p:ph type="pic" idx="2"/>
          </p:nvPr>
        </p:nvSpPr>
        <p:spPr>
          <a:xfrm rot="-2291810">
            <a:off x="5698375" y="1847679"/>
            <a:ext cx="1437986" cy="3626052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43" name="Google Shape;1943;p385"/>
          <p:cNvSpPr>
            <a:spLocks noGrp="1"/>
          </p:cNvSpPr>
          <p:nvPr>
            <p:ph type="pic" idx="3"/>
          </p:nvPr>
        </p:nvSpPr>
        <p:spPr>
          <a:xfrm rot="2445790">
            <a:off x="7634145" y="826056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8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6" name="Google Shape;1946;p38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38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9" name="Google Shape;1949;p38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1950" name="Google Shape;1950;p38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3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3" name="Google Shape;1953;p38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38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56" name="Google Shape;1956;p38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39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0" name="Google Shape;1960;p3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393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1" name="Google Shape;1971;p393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39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4" name="Google Shape;1974;p394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p395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77" name="Google Shape;1977;p3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78" name="Google Shape;1978;p395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bg>
      <p:bgPr>
        <a:solidFill>
          <a:schemeClr val="lt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>
            <a:spLocks noGrp="1"/>
          </p:cNvSpPr>
          <p:nvPr>
            <p:ph type="title"/>
          </p:nvPr>
        </p:nvSpPr>
        <p:spPr>
          <a:xfrm>
            <a:off x="4950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3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1" name="Google Shape;1981;p396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2" name="Google Shape;1982;p396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3" name="Google Shape;1983;p396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97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6" name="Google Shape;1986;p397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87" name="Google Shape;1987;p397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1988" name="Google Shape;1988;p3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398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1" name="Google Shape;1991;p398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2" name="Google Shape;1992;p398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3" name="Google Shape;1993;p3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4" name="Google Shape;1994;p398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399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7" name="Google Shape;1997;p3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8" name="Google Shape;1998;p399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999" name="Google Shape;1999;p399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0" name="Google Shape;2000;p399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1" name="Google Shape;2001;p399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02" name="Google Shape;2002;p399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4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40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06" name="Google Shape;2006;p400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p40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9" name="Google Shape;2009;p401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4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40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4" name="Google Shape;2014;p403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04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17" name="Google Shape;2017;p40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40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0" name="Google Shape;2020;p405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bg>
      <p:bgPr>
        <a:solidFill>
          <a:schemeClr val="lt1"/>
        </a:solidFill>
        <a:effectLst/>
      </p:bgPr>
    </p:bg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429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53"/>
          <p:cNvSpPr>
            <a:spLocks noGrp="1"/>
          </p:cNvSpPr>
          <p:nvPr>
            <p:ph type="pic" idx="2"/>
          </p:nvPr>
        </p:nvSpPr>
        <p:spPr>
          <a:xfrm>
            <a:off x="4609684" y="844153"/>
            <a:ext cx="3976800" cy="3518700"/>
          </a:xfrm>
          <a:prstGeom prst="rect">
            <a:avLst/>
          </a:prstGeom>
          <a:solidFill>
            <a:srgbClr val="262626">
              <a:alpha val="20000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p406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407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40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409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4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1" name="Google Shape;2031;p410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12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35" name="Google Shape;2035;p41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36" name="Google Shape;2036;p412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37" name="Google Shape;2037;p412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4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0" name="Google Shape;2040;p413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41" name="Google Shape;2041;p413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4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415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6" name="Google Shape;2046;p415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"/>
          <p:cNvSpPr>
            <a:spLocks noGrp="1"/>
          </p:cNvSpPr>
          <p:nvPr>
            <p:ph type="pic" idx="2"/>
          </p:nvPr>
        </p:nvSpPr>
        <p:spPr>
          <a:xfrm>
            <a:off x="3902322" y="1911597"/>
            <a:ext cx="1320300" cy="13203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" name="Google Shape;289;p17"/>
          <p:cNvSpPr>
            <a:spLocks noGrp="1"/>
          </p:cNvSpPr>
          <p:nvPr>
            <p:ph type="pic" idx="3"/>
          </p:nvPr>
        </p:nvSpPr>
        <p:spPr>
          <a:xfrm>
            <a:off x="2610375" y="3584036"/>
            <a:ext cx="770700" cy="770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17"/>
          <p:cNvSpPr>
            <a:spLocks noGrp="1"/>
          </p:cNvSpPr>
          <p:nvPr>
            <p:ph type="pic" idx="4"/>
          </p:nvPr>
        </p:nvSpPr>
        <p:spPr>
          <a:xfrm>
            <a:off x="2325061" y="1474795"/>
            <a:ext cx="614400" cy="614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" name="Google Shape;291;p17"/>
          <p:cNvSpPr>
            <a:spLocks noGrp="1"/>
          </p:cNvSpPr>
          <p:nvPr>
            <p:ph type="pic" idx="5"/>
          </p:nvPr>
        </p:nvSpPr>
        <p:spPr>
          <a:xfrm>
            <a:off x="4304570" y="3607254"/>
            <a:ext cx="515700" cy="515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" name="Google Shape;292;p17"/>
          <p:cNvSpPr>
            <a:spLocks noGrp="1"/>
          </p:cNvSpPr>
          <p:nvPr>
            <p:ph type="pic" idx="6"/>
          </p:nvPr>
        </p:nvSpPr>
        <p:spPr>
          <a:xfrm>
            <a:off x="5933967" y="1086839"/>
            <a:ext cx="833700" cy="8337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" name="Google Shape;293;p17"/>
          <p:cNvSpPr>
            <a:spLocks noGrp="1"/>
          </p:cNvSpPr>
          <p:nvPr>
            <p:ph type="pic" idx="7"/>
          </p:nvPr>
        </p:nvSpPr>
        <p:spPr>
          <a:xfrm>
            <a:off x="6239382" y="2955496"/>
            <a:ext cx="618900" cy="6189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41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9" name="Google Shape;2049;p416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50" name="Google Shape;2050;p416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417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p418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055" name="Google Shape;2055;p4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p42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0" name="Google Shape;2060;p420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Google Shape;2062;p421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3" name="Google Shape;2063;p421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422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66" name="Google Shape;2066;p422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7" name="Google Shape;2067;p422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3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70" name="Google Shape;2070;p423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1" name="Google Shape;2071;p423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4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4" name="Google Shape;2074;p424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4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7" name="Google Shape;2077;p425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Google Shape;2079;p4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0" name="Google Shape;2080;p426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ualt title Layout">
  <p:cSld name="3_Defualt title Layout">
    <p:bg>
      <p:bgPr>
        <a:solidFill>
          <a:schemeClr val="lt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4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83" name="Google Shape;2083;p427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084" name="Google Shape;2084;p427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5" name="Google Shape;2085;p427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6" name="Google Shape;2086;p427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428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89" name="Google Shape;2089;p4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429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2" name="Google Shape;2092;p429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430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095" name="Google Shape;2095;p430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43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p43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0" name="Google Shape;2100;p432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1" name="Google Shape;2101;p432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433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4" name="Google Shape;2104;p433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5" name="Google Shape;2105;p433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43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08" name="Google Shape;2108;p434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09" name="Google Shape;2109;p434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0" name="Google Shape;2110;p434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1" name="Google Shape;2111;p434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43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14" name="Google Shape;2114;p435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5" name="Google Shape;2115;p435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6" name="Google Shape;2116;p435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p436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19" name="Google Shape;2119;p436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0" name="Google Shape;2120;p436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1" name="Google Shape;2121;p436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2" name="Google Shape;2122;p436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>
            <a:spLocks noGrp="1"/>
          </p:cNvSpPr>
          <p:nvPr>
            <p:ph type="title"/>
          </p:nvPr>
        </p:nvSpPr>
        <p:spPr>
          <a:xfrm>
            <a:off x="4896739" y="710026"/>
            <a:ext cx="3485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437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5" name="Google Shape;2125;p437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6" name="Google Shape;2126;p437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438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29" name="Google Shape;2129;p438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0" name="Google Shape;2130;p438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1" name="Google Shape;2131;p438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39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4" name="Google Shape;2134;p439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5" name="Google Shape;2135;p439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9_Custom Layout">
  <p:cSld name="159_Custom Layout"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p440"/>
          <p:cNvSpPr>
            <a:spLocks noGrp="1"/>
          </p:cNvSpPr>
          <p:nvPr>
            <p:ph type="pic" idx="2"/>
          </p:nvPr>
        </p:nvSpPr>
        <p:spPr>
          <a:xfrm>
            <a:off x="33492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8" name="Google Shape;2138;p440"/>
          <p:cNvSpPr>
            <a:spLocks noGrp="1"/>
          </p:cNvSpPr>
          <p:nvPr>
            <p:ph type="pic" idx="3"/>
          </p:nvPr>
        </p:nvSpPr>
        <p:spPr>
          <a:xfrm>
            <a:off x="6765131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39" name="Google Shape;2139;p440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0" name="Google Shape;2140;p440"/>
          <p:cNvSpPr>
            <a:spLocks noGrp="1"/>
          </p:cNvSpPr>
          <p:nvPr>
            <p:ph type="pic" idx="5"/>
          </p:nvPr>
        </p:nvSpPr>
        <p:spPr>
          <a:xfrm>
            <a:off x="3248071" y="2681968"/>
            <a:ext cx="34170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1" name="Google Shape;2141;p440"/>
          <p:cNvSpPr>
            <a:spLocks noGrp="1"/>
          </p:cNvSpPr>
          <p:nvPr>
            <p:ph type="pic" idx="6"/>
          </p:nvPr>
        </p:nvSpPr>
        <p:spPr>
          <a:xfrm>
            <a:off x="6765131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2" name="Google Shape;2142;p440"/>
          <p:cNvSpPr>
            <a:spLocks noGrp="1"/>
          </p:cNvSpPr>
          <p:nvPr>
            <p:ph type="pic" idx="7"/>
          </p:nvPr>
        </p:nvSpPr>
        <p:spPr>
          <a:xfrm>
            <a:off x="1520429" y="2681968"/>
            <a:ext cx="1614300" cy="92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3" name="Google Shape;2143;p440"/>
          <p:cNvSpPr>
            <a:spLocks noGrp="1"/>
          </p:cNvSpPr>
          <p:nvPr>
            <p:ph type="pic" idx="8"/>
          </p:nvPr>
        </p:nvSpPr>
        <p:spPr>
          <a:xfrm>
            <a:off x="1520429" y="3721894"/>
            <a:ext cx="1614300" cy="98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Custom Layout">
  <p:cSld name="57_Custom Layout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p441"/>
          <p:cNvSpPr>
            <a:spLocks noGrp="1"/>
          </p:cNvSpPr>
          <p:nvPr>
            <p:ph type="pic" idx="2"/>
          </p:nvPr>
        </p:nvSpPr>
        <p:spPr>
          <a:xfrm>
            <a:off x="4571999" y="2571750"/>
            <a:ext cx="3807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6" name="Google Shape;2146;p441"/>
          <p:cNvSpPr>
            <a:spLocks noGrp="1"/>
          </p:cNvSpPr>
          <p:nvPr>
            <p:ph type="pic" idx="3"/>
          </p:nvPr>
        </p:nvSpPr>
        <p:spPr>
          <a:xfrm>
            <a:off x="1520429" y="0"/>
            <a:ext cx="305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8_Custom Layout">
  <p:cSld name="58_Custom Layout"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4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49" name="Google Shape;2149;p442"/>
          <p:cNvSpPr>
            <a:spLocks noGrp="1"/>
          </p:cNvSpPr>
          <p:nvPr>
            <p:ph type="pic" idx="3"/>
          </p:nvPr>
        </p:nvSpPr>
        <p:spPr>
          <a:xfrm>
            <a:off x="2276476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Custom Layout">
  <p:cSld name="59_Custom Layout"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" name="Google Shape;2151;p44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1_Title Slide">
  <p:cSld name="71_Title Slide">
    <p:spTree>
      <p:nvGrpSpPr>
        <p:cNvPr id="1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p444"/>
          <p:cNvSpPr>
            <a:spLocks noGrp="1"/>
          </p:cNvSpPr>
          <p:nvPr>
            <p:ph type="pic" idx="2"/>
          </p:nvPr>
        </p:nvSpPr>
        <p:spPr>
          <a:xfrm>
            <a:off x="3138678" y="1138428"/>
            <a:ext cx="2866800" cy="2866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2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8_Custom Layout">
  <p:cSld name="78_Custom Layout"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445"/>
          <p:cNvSpPr>
            <a:spLocks noGrp="1"/>
          </p:cNvSpPr>
          <p:nvPr>
            <p:ph type="pic" idx="2"/>
          </p:nvPr>
        </p:nvSpPr>
        <p:spPr>
          <a:xfrm>
            <a:off x="1521619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56" name="Google Shape;2156;p4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4_Custom Layout">
  <p:cSld name="44_Custom Layout"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p44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2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" name="Google Shape;2160;p44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61" name="Google Shape;2161;p447"/>
          <p:cNvSpPr>
            <a:spLocks noGrp="1"/>
          </p:cNvSpPr>
          <p:nvPr>
            <p:ph type="pic" idx="3"/>
          </p:nvPr>
        </p:nvSpPr>
        <p:spPr>
          <a:xfrm>
            <a:off x="3055620" y="3429000"/>
            <a:ext cx="53265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2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6" name="Google Shape;2166;p449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3_Custom Layout">
  <p:cSld name="93_Custom Layout"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5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9" name="Google Shape;2169;p45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6_Custom Layout">
  <p:cSld name="106_Custom Layout">
    <p:spTree>
      <p:nvGrpSpPr>
        <p:cNvPr id="1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451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2" name="Google Shape;2172;p451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9_Custom Layout">
  <p:cSld name="149_Custom Layout"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4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75" name="Google Shape;2175;p452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0_Custom Layout">
  <p:cSld name="150_Custom Layout"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453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78" name="Google Shape;2178;p453"/>
          <p:cNvSpPr txBox="1">
            <a:spLocks noGrp="1"/>
          </p:cNvSpPr>
          <p:nvPr>
            <p:ph type="title"/>
          </p:nvPr>
        </p:nvSpPr>
        <p:spPr>
          <a:xfrm>
            <a:off x="5329237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Title Layout">
  <p:cSld name="Right Title Layout"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4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p455"/>
          <p:cNvSpPr>
            <a:spLocks noGrp="1"/>
          </p:cNvSpPr>
          <p:nvPr>
            <p:ph type="pic" idx="2"/>
          </p:nvPr>
        </p:nvSpPr>
        <p:spPr>
          <a:xfrm>
            <a:off x="3817620" y="426720"/>
            <a:ext cx="22785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83" name="Google Shape;2183;p455"/>
          <p:cNvSpPr>
            <a:spLocks noGrp="1"/>
          </p:cNvSpPr>
          <p:nvPr>
            <p:ph type="pic" idx="3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4" name="Google Shape;2184;p455"/>
          <p:cNvSpPr>
            <a:spLocks noGrp="1"/>
          </p:cNvSpPr>
          <p:nvPr>
            <p:ph type="pic" idx="4"/>
          </p:nvPr>
        </p:nvSpPr>
        <p:spPr>
          <a:xfrm>
            <a:off x="3817620" y="25731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5" name="Google Shape;2185;p455"/>
          <p:cNvSpPr>
            <a:spLocks noGrp="1"/>
          </p:cNvSpPr>
          <p:nvPr>
            <p:ph type="pic" idx="5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6" name="Google Shape;2186;p455"/>
          <p:cNvSpPr>
            <a:spLocks noGrp="1"/>
          </p:cNvSpPr>
          <p:nvPr>
            <p:ph type="pic" idx="6"/>
          </p:nvPr>
        </p:nvSpPr>
        <p:spPr>
          <a:xfrm>
            <a:off x="6309360" y="845820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87" name="Google Shape;2187;p455"/>
          <p:cNvSpPr>
            <a:spLocks noGrp="1"/>
          </p:cNvSpPr>
          <p:nvPr>
            <p:ph type="pic" idx="7"/>
          </p:nvPr>
        </p:nvSpPr>
        <p:spPr>
          <a:xfrm>
            <a:off x="6309360" y="2992217"/>
            <a:ext cx="22785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0_Custom Layout">
  <p:cSld name="160_Custom Layout"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456"/>
          <p:cNvSpPr>
            <a:spLocks noGrp="1"/>
          </p:cNvSpPr>
          <p:nvPr>
            <p:ph type="pic" idx="2"/>
          </p:nvPr>
        </p:nvSpPr>
        <p:spPr>
          <a:xfrm>
            <a:off x="3995041" y="411956"/>
            <a:ext cx="1910100" cy="1287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190" name="Google Shape;2190;p456"/>
          <p:cNvSpPr>
            <a:spLocks noGrp="1"/>
          </p:cNvSpPr>
          <p:nvPr>
            <p:ph type="pic" idx="3"/>
          </p:nvPr>
        </p:nvSpPr>
        <p:spPr>
          <a:xfrm>
            <a:off x="6469652" y="84582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1" name="Google Shape;2191;p456"/>
          <p:cNvSpPr>
            <a:spLocks noGrp="1"/>
          </p:cNvSpPr>
          <p:nvPr>
            <p:ph type="pic" idx="4"/>
          </p:nvPr>
        </p:nvSpPr>
        <p:spPr>
          <a:xfrm>
            <a:off x="3995041" y="25731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2" name="Google Shape;2192;p456"/>
          <p:cNvSpPr>
            <a:spLocks noGrp="1"/>
          </p:cNvSpPr>
          <p:nvPr>
            <p:ph type="pic" idx="5"/>
          </p:nvPr>
        </p:nvSpPr>
        <p:spPr>
          <a:xfrm>
            <a:off x="6469652" y="2992217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3" name="Google Shape;2193;p456"/>
          <p:cNvSpPr>
            <a:spLocks noGrp="1"/>
          </p:cNvSpPr>
          <p:nvPr>
            <p:ph type="pic" idx="6"/>
          </p:nvPr>
        </p:nvSpPr>
        <p:spPr>
          <a:xfrm>
            <a:off x="1520428" y="844154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194" name="Google Shape;2194;p456"/>
          <p:cNvSpPr>
            <a:spLocks noGrp="1"/>
          </p:cNvSpPr>
          <p:nvPr>
            <p:ph type="pic" idx="7"/>
          </p:nvPr>
        </p:nvSpPr>
        <p:spPr>
          <a:xfrm>
            <a:off x="1520428" y="2990550"/>
            <a:ext cx="1910100" cy="128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Custom Layout">
  <p:cSld name="38_Custom Layout"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p457"/>
          <p:cNvSpPr txBox="1">
            <a:spLocks noGrp="1"/>
          </p:cNvSpPr>
          <p:nvPr>
            <p:ph type="title"/>
          </p:nvPr>
        </p:nvSpPr>
        <p:spPr>
          <a:xfrm>
            <a:off x="5326380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97" name="Google Shape;2197;p457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ualt title Layout">
  <p:cSld name="4_Defualt title Layout"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58"/>
          <p:cNvSpPr>
            <a:spLocks noGrp="1"/>
          </p:cNvSpPr>
          <p:nvPr>
            <p:ph type="pic" idx="2"/>
          </p:nvPr>
        </p:nvSpPr>
        <p:spPr>
          <a:xfrm>
            <a:off x="6861303" y="844154"/>
            <a:ext cx="22827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9_Custom Layout">
  <p:cSld name="79_Custom Layout"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5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6_Custom Layout">
  <p:cSld name="76_Custom Layout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59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2" name="Google Shape;2202;p459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p4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5" name="Google Shape;2205;p460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06" name="Google Shape;2206;p460"/>
          <p:cNvSpPr>
            <a:spLocks noGrp="1"/>
          </p:cNvSpPr>
          <p:nvPr>
            <p:ph type="pic" idx="3"/>
          </p:nvPr>
        </p:nvSpPr>
        <p:spPr>
          <a:xfrm>
            <a:off x="4564380" y="2141220"/>
            <a:ext cx="22860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Custom Layout">
  <p:cSld name="17_Custom Layout"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p46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9" name="Google Shape;2209;p461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0" name="Google Shape;2210;p461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1" name="Google Shape;2211;p461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12" name="Google Shape;2212;p461"/>
          <p:cNvSpPr>
            <a:spLocks noGrp="1"/>
          </p:cNvSpPr>
          <p:nvPr>
            <p:ph type="pic" idx="5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4_Custom Layout">
  <p:cSld name="154_Custom Layout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4" name="Google Shape;2214;p4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5" name="Google Shape;2215;p46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2293800" cy="2571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16" name="Google Shape;2216;p462"/>
          <p:cNvSpPr>
            <a:spLocks noGrp="1"/>
          </p:cNvSpPr>
          <p:nvPr>
            <p:ph type="pic" idx="3"/>
          </p:nvPr>
        </p:nvSpPr>
        <p:spPr>
          <a:xfrm>
            <a:off x="6865620" y="2571750"/>
            <a:ext cx="2278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1_Custom Layout">
  <p:cSld name="161_Custom Layout">
    <p:spTree>
      <p:nvGrpSpPr>
        <p:cNvPr id="1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4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19" name="Google Shape;2219;p463"/>
          <p:cNvSpPr>
            <a:spLocks noGrp="1"/>
          </p:cNvSpPr>
          <p:nvPr>
            <p:ph type="pic" idx="2"/>
          </p:nvPr>
        </p:nvSpPr>
        <p:spPr>
          <a:xfrm>
            <a:off x="6944679" y="3463290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0" name="Google Shape;2220;p463"/>
          <p:cNvSpPr>
            <a:spLocks noGrp="1"/>
          </p:cNvSpPr>
          <p:nvPr>
            <p:ph type="pic" idx="3"/>
          </p:nvPr>
        </p:nvSpPr>
        <p:spPr>
          <a:xfrm>
            <a:off x="4572000" y="844154"/>
            <a:ext cx="2293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21" name="Google Shape;2221;p463"/>
          <p:cNvSpPr>
            <a:spLocks noGrp="1"/>
          </p:cNvSpPr>
          <p:nvPr>
            <p:ph type="pic" idx="4"/>
          </p:nvPr>
        </p:nvSpPr>
        <p:spPr>
          <a:xfrm>
            <a:off x="6944679" y="2153722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2" name="Google Shape;2222;p463"/>
          <p:cNvSpPr>
            <a:spLocks noGrp="1"/>
          </p:cNvSpPr>
          <p:nvPr>
            <p:ph type="pic" idx="5"/>
          </p:nvPr>
        </p:nvSpPr>
        <p:spPr>
          <a:xfrm>
            <a:off x="6944679" y="844154"/>
            <a:ext cx="2199300" cy="124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2_Custom Layout">
  <p:cSld name="162_Custom Layout"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64"/>
          <p:cNvSpPr>
            <a:spLocks noGrp="1"/>
          </p:cNvSpPr>
          <p:nvPr>
            <p:ph type="pic" idx="2"/>
          </p:nvPr>
        </p:nvSpPr>
        <p:spPr>
          <a:xfrm>
            <a:off x="4572000" y="3187337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5" name="Google Shape;2225;p464"/>
          <p:cNvSpPr>
            <a:spLocks noGrp="1"/>
          </p:cNvSpPr>
          <p:nvPr>
            <p:ph type="pic" idx="3"/>
          </p:nvPr>
        </p:nvSpPr>
        <p:spPr>
          <a:xfrm>
            <a:off x="7701642" y="844154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26" name="Google Shape;2226;p46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27" name="Google Shape;2227;p464"/>
          <p:cNvSpPr>
            <a:spLocks noGrp="1"/>
          </p:cNvSpPr>
          <p:nvPr>
            <p:ph type="pic" idx="4"/>
          </p:nvPr>
        </p:nvSpPr>
        <p:spPr>
          <a:xfrm>
            <a:off x="6134099" y="1928262"/>
            <a:ext cx="1442400" cy="1956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3_Custom Layout">
  <p:cSld name="163_Custom Layout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465"/>
          <p:cNvSpPr>
            <a:spLocks noGrp="1"/>
          </p:cNvSpPr>
          <p:nvPr>
            <p:ph type="pic" idx="2"/>
          </p:nvPr>
        </p:nvSpPr>
        <p:spPr>
          <a:xfrm>
            <a:off x="4572000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0" name="Google Shape;2230;p465"/>
          <p:cNvSpPr>
            <a:spLocks noGrp="1"/>
          </p:cNvSpPr>
          <p:nvPr>
            <p:ph type="pic" idx="3"/>
          </p:nvPr>
        </p:nvSpPr>
        <p:spPr>
          <a:xfrm>
            <a:off x="7701642" y="1928262"/>
            <a:ext cx="1442400" cy="195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1" name="Google Shape;2231;p4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2" name="Google Shape;2232;p465"/>
          <p:cNvSpPr>
            <a:spLocks noGrp="1"/>
          </p:cNvSpPr>
          <p:nvPr>
            <p:ph type="pic" idx="4"/>
          </p:nvPr>
        </p:nvSpPr>
        <p:spPr>
          <a:xfrm>
            <a:off x="5749183" y="844154"/>
            <a:ext cx="2185800" cy="3861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Custom Layout">
  <p:cSld name="18_Custom Layout"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4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5" name="Google Shape;2235;p466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36" name="Google Shape;2236;p466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37" name="Google Shape;2237;p466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Custom Layout">
  <p:cSld name="19_Custom Layout"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p4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0" name="Google Shape;2240;p467"/>
          <p:cNvSpPr>
            <a:spLocks noGrp="1"/>
          </p:cNvSpPr>
          <p:nvPr>
            <p:ph type="pic" idx="2"/>
          </p:nvPr>
        </p:nvSpPr>
        <p:spPr>
          <a:xfrm>
            <a:off x="685038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1" name="Google Shape;2241;p467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2" name="Google Shape;2242;p467"/>
          <p:cNvSpPr>
            <a:spLocks noGrp="1"/>
          </p:cNvSpPr>
          <p:nvPr>
            <p:ph type="pic" idx="4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ualt title Layout">
  <p:cSld name="5_Defualt title Layout">
    <p:bg>
      <p:bgPr>
        <a:solidFill>
          <a:schemeClr val="lt1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59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Custom Layout">
  <p:cSld name="20_Custom Layout"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4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5" name="Google Shape;2245;p468"/>
          <p:cNvSpPr>
            <a:spLocks noGrp="1"/>
          </p:cNvSpPr>
          <p:nvPr>
            <p:ph type="pic" idx="2"/>
          </p:nvPr>
        </p:nvSpPr>
        <p:spPr>
          <a:xfrm>
            <a:off x="4564380" y="0"/>
            <a:ext cx="4579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46" name="Google Shape;2246;p468"/>
          <p:cNvSpPr>
            <a:spLocks noGrp="1"/>
          </p:cNvSpPr>
          <p:nvPr>
            <p:ph type="pic" idx="3"/>
          </p:nvPr>
        </p:nvSpPr>
        <p:spPr>
          <a:xfrm>
            <a:off x="4564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47" name="Google Shape;2247;p468"/>
          <p:cNvSpPr>
            <a:spLocks noGrp="1"/>
          </p:cNvSpPr>
          <p:nvPr>
            <p:ph type="pic" idx="4"/>
          </p:nvPr>
        </p:nvSpPr>
        <p:spPr>
          <a:xfrm>
            <a:off x="6850380" y="256032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Custom Layout">
  <p:cSld name="21_Custom Layout"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p4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0" name="Google Shape;2250;p469"/>
          <p:cNvSpPr>
            <a:spLocks noGrp="1"/>
          </p:cNvSpPr>
          <p:nvPr>
            <p:ph type="pic" idx="2"/>
          </p:nvPr>
        </p:nvSpPr>
        <p:spPr>
          <a:xfrm>
            <a:off x="4564380" y="2560320"/>
            <a:ext cx="4579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51" name="Google Shape;2251;p469"/>
          <p:cNvSpPr>
            <a:spLocks noGrp="1"/>
          </p:cNvSpPr>
          <p:nvPr>
            <p:ph type="pic" idx="3"/>
          </p:nvPr>
        </p:nvSpPr>
        <p:spPr>
          <a:xfrm>
            <a:off x="4564380" y="-2286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2" name="Google Shape;2252;p469"/>
          <p:cNvSpPr>
            <a:spLocks noGrp="1"/>
          </p:cNvSpPr>
          <p:nvPr>
            <p:ph type="pic" idx="4"/>
          </p:nvPr>
        </p:nvSpPr>
        <p:spPr>
          <a:xfrm>
            <a:off x="6850380" y="-22860"/>
            <a:ext cx="22938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Custom Layout">
  <p:cSld name="43_Custom Layout"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47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55" name="Google Shape;2255;p470"/>
          <p:cNvSpPr>
            <a:spLocks noGrp="1"/>
          </p:cNvSpPr>
          <p:nvPr>
            <p:ph type="pic" idx="2"/>
          </p:nvPr>
        </p:nvSpPr>
        <p:spPr>
          <a:xfrm>
            <a:off x="1521618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6" name="Google Shape;2256;p470"/>
          <p:cNvSpPr>
            <a:spLocks noGrp="1"/>
          </p:cNvSpPr>
          <p:nvPr>
            <p:ph type="pic" idx="3"/>
          </p:nvPr>
        </p:nvSpPr>
        <p:spPr>
          <a:xfrm>
            <a:off x="462159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7" name="Google Shape;2257;p470"/>
          <p:cNvSpPr>
            <a:spLocks noGrp="1"/>
          </p:cNvSpPr>
          <p:nvPr>
            <p:ph type="pic" idx="4"/>
          </p:nvPr>
        </p:nvSpPr>
        <p:spPr>
          <a:xfrm>
            <a:off x="6171589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8" name="Google Shape;2258;p470"/>
          <p:cNvSpPr>
            <a:spLocks noGrp="1"/>
          </p:cNvSpPr>
          <p:nvPr>
            <p:ph type="pic" idx="5"/>
          </p:nvPr>
        </p:nvSpPr>
        <p:spPr>
          <a:xfrm>
            <a:off x="7721581" y="2085432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59" name="Google Shape;2259;p470"/>
          <p:cNvSpPr>
            <a:spLocks noGrp="1"/>
          </p:cNvSpPr>
          <p:nvPr>
            <p:ph type="pic" idx="6"/>
          </p:nvPr>
        </p:nvSpPr>
        <p:spPr>
          <a:xfrm>
            <a:off x="1521618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0" name="Google Shape;2260;p470"/>
          <p:cNvSpPr>
            <a:spLocks noGrp="1"/>
          </p:cNvSpPr>
          <p:nvPr>
            <p:ph type="pic" idx="7"/>
          </p:nvPr>
        </p:nvSpPr>
        <p:spPr>
          <a:xfrm>
            <a:off x="307160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1" name="Google Shape;2261;p470"/>
          <p:cNvSpPr>
            <a:spLocks noGrp="1"/>
          </p:cNvSpPr>
          <p:nvPr>
            <p:ph type="pic" idx="8"/>
          </p:nvPr>
        </p:nvSpPr>
        <p:spPr>
          <a:xfrm>
            <a:off x="462159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2" name="Google Shape;2262;p470"/>
          <p:cNvSpPr>
            <a:spLocks noGrp="1"/>
          </p:cNvSpPr>
          <p:nvPr>
            <p:ph type="pic" idx="9"/>
          </p:nvPr>
        </p:nvSpPr>
        <p:spPr>
          <a:xfrm>
            <a:off x="6171589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3" name="Google Shape;2263;p470"/>
          <p:cNvSpPr>
            <a:spLocks noGrp="1"/>
          </p:cNvSpPr>
          <p:nvPr>
            <p:ph type="pic" idx="13"/>
          </p:nvPr>
        </p:nvSpPr>
        <p:spPr>
          <a:xfrm>
            <a:off x="7721581" y="363150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4" name="Google Shape;2264;p470"/>
          <p:cNvSpPr>
            <a:spLocks noGrp="1"/>
          </p:cNvSpPr>
          <p:nvPr>
            <p:ph type="pic" idx="14"/>
          </p:nvPr>
        </p:nvSpPr>
        <p:spPr>
          <a:xfrm>
            <a:off x="3071609" y="2085432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4_Custom Layout">
  <p:cSld name="164_Custom Layout">
    <p:spTree>
      <p:nvGrpSpPr>
        <p:cNvPr id="1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p471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7" name="Google Shape;2267;p471"/>
          <p:cNvSpPr>
            <a:spLocks noGrp="1"/>
          </p:cNvSpPr>
          <p:nvPr>
            <p:ph type="pic" idx="3"/>
          </p:nvPr>
        </p:nvSpPr>
        <p:spPr>
          <a:xfrm>
            <a:off x="152161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68" name="Google Shape;2268;p471"/>
          <p:cNvSpPr>
            <a:spLocks noGrp="1"/>
          </p:cNvSpPr>
          <p:nvPr>
            <p:ph type="pic" idx="4"/>
          </p:nvPr>
        </p:nvSpPr>
        <p:spPr>
          <a:xfrm>
            <a:off x="3071609" y="844154"/>
            <a:ext cx="1512000" cy="140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69" name="Google Shape;2269;p471"/>
          <p:cNvSpPr>
            <a:spLocks noGrp="1"/>
          </p:cNvSpPr>
          <p:nvPr>
            <p:ph type="pic" idx="5"/>
          </p:nvPr>
        </p:nvSpPr>
        <p:spPr>
          <a:xfrm>
            <a:off x="152161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0" name="Google Shape;2270;p471"/>
          <p:cNvSpPr>
            <a:spLocks noGrp="1"/>
          </p:cNvSpPr>
          <p:nvPr>
            <p:ph type="pic" idx="6"/>
          </p:nvPr>
        </p:nvSpPr>
        <p:spPr>
          <a:xfrm>
            <a:off x="3071609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1" name="Google Shape;2271;p471"/>
          <p:cNvSpPr>
            <a:spLocks noGrp="1"/>
          </p:cNvSpPr>
          <p:nvPr>
            <p:ph type="pic" idx="7"/>
          </p:nvPr>
        </p:nvSpPr>
        <p:spPr>
          <a:xfrm>
            <a:off x="3071609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2" name="Google Shape;2272;p471"/>
          <p:cNvSpPr>
            <a:spLocks noGrp="1"/>
          </p:cNvSpPr>
          <p:nvPr>
            <p:ph type="pic" idx="8"/>
          </p:nvPr>
        </p:nvSpPr>
        <p:spPr>
          <a:xfrm>
            <a:off x="462159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3" name="Google Shape;2273;p471"/>
          <p:cNvSpPr>
            <a:spLocks noGrp="1"/>
          </p:cNvSpPr>
          <p:nvPr>
            <p:ph type="pic" idx="9"/>
          </p:nvPr>
        </p:nvSpPr>
        <p:spPr>
          <a:xfrm>
            <a:off x="462159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4" name="Google Shape;2274;p471"/>
          <p:cNvSpPr>
            <a:spLocks noGrp="1"/>
          </p:cNvSpPr>
          <p:nvPr>
            <p:ph type="pic" idx="13"/>
          </p:nvPr>
        </p:nvSpPr>
        <p:spPr>
          <a:xfrm>
            <a:off x="462159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5" name="Google Shape;2275;p471"/>
          <p:cNvSpPr>
            <a:spLocks noGrp="1"/>
          </p:cNvSpPr>
          <p:nvPr>
            <p:ph type="pic" idx="14"/>
          </p:nvPr>
        </p:nvSpPr>
        <p:spPr>
          <a:xfrm>
            <a:off x="617158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6" name="Google Shape;2276;p471"/>
          <p:cNvSpPr>
            <a:spLocks noGrp="1"/>
          </p:cNvSpPr>
          <p:nvPr>
            <p:ph type="pic" idx="15"/>
          </p:nvPr>
        </p:nvSpPr>
        <p:spPr>
          <a:xfrm>
            <a:off x="617158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7" name="Google Shape;2277;p471"/>
          <p:cNvSpPr>
            <a:spLocks noGrp="1"/>
          </p:cNvSpPr>
          <p:nvPr>
            <p:ph type="pic" idx="16"/>
          </p:nvPr>
        </p:nvSpPr>
        <p:spPr>
          <a:xfrm>
            <a:off x="617158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8" name="Google Shape;2278;p471"/>
          <p:cNvSpPr>
            <a:spLocks noGrp="1"/>
          </p:cNvSpPr>
          <p:nvPr>
            <p:ph type="pic" idx="17"/>
          </p:nvPr>
        </p:nvSpPr>
        <p:spPr>
          <a:xfrm>
            <a:off x="7721578" y="844154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79" name="Google Shape;2279;p471"/>
          <p:cNvSpPr>
            <a:spLocks noGrp="1"/>
          </p:cNvSpPr>
          <p:nvPr>
            <p:ph type="pic" idx="18"/>
          </p:nvPr>
        </p:nvSpPr>
        <p:spPr>
          <a:xfrm>
            <a:off x="7721578" y="373797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0" name="Google Shape;2280;p471"/>
          <p:cNvSpPr>
            <a:spLocks noGrp="1"/>
          </p:cNvSpPr>
          <p:nvPr>
            <p:ph type="pic" idx="19"/>
          </p:nvPr>
        </p:nvSpPr>
        <p:spPr>
          <a:xfrm>
            <a:off x="7721578" y="2291063"/>
            <a:ext cx="1512000" cy="14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1_Custom Layout">
  <p:cSld name="51_Custom Layout">
    <p:spTree>
      <p:nvGrpSpPr>
        <p:cNvPr id="1" name="Shape 2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472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3" name="Google Shape;2283;p472"/>
          <p:cNvSpPr>
            <a:spLocks noGrp="1"/>
          </p:cNvSpPr>
          <p:nvPr>
            <p:ph type="pic" idx="3"/>
          </p:nvPr>
        </p:nvSpPr>
        <p:spPr>
          <a:xfrm>
            <a:off x="4572000" y="0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2_Custom Layout">
  <p:cSld name="52_Custom Layout"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473"/>
          <p:cNvSpPr>
            <a:spLocks noGrp="1"/>
          </p:cNvSpPr>
          <p:nvPr>
            <p:ph type="pic" idx="2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6" name="Google Shape;2286;p473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3_Custom Layout">
  <p:cSld name="53_Custom Layout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p474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89" name="Google Shape;2289;p474"/>
          <p:cNvSpPr>
            <a:spLocks noGrp="1"/>
          </p:cNvSpPr>
          <p:nvPr>
            <p:ph type="pic" idx="3"/>
          </p:nvPr>
        </p:nvSpPr>
        <p:spPr>
          <a:xfrm>
            <a:off x="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4_Custom Layout">
  <p:cSld name="54_Custom Layout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p47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256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2" name="Google Shape;2292;p475"/>
          <p:cNvSpPr>
            <a:spLocks noGrp="1"/>
          </p:cNvSpPr>
          <p:nvPr>
            <p:ph type="pic" idx="3"/>
          </p:nvPr>
        </p:nvSpPr>
        <p:spPr>
          <a:xfrm>
            <a:off x="4572000" y="2562225"/>
            <a:ext cx="4572000" cy="2581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4_Custom Layout">
  <p:cSld name="74_Custom Layout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476"/>
          <p:cNvSpPr txBox="1">
            <a:spLocks noGrp="1"/>
          </p:cNvSpPr>
          <p:nvPr>
            <p:ph type="title"/>
          </p:nvPr>
        </p:nvSpPr>
        <p:spPr>
          <a:xfrm>
            <a:off x="1521619" y="333130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95" name="Google Shape;2295;p476"/>
          <p:cNvSpPr>
            <a:spLocks noGrp="1"/>
          </p:cNvSpPr>
          <p:nvPr>
            <p:ph type="pic" idx="2"/>
          </p:nvPr>
        </p:nvSpPr>
        <p:spPr>
          <a:xfrm>
            <a:off x="2278380" y="0"/>
            <a:ext cx="2293800" cy="2583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296" name="Google Shape;2296;p476"/>
          <p:cNvSpPr>
            <a:spLocks noGrp="1"/>
          </p:cNvSpPr>
          <p:nvPr>
            <p:ph type="pic" idx="3"/>
          </p:nvPr>
        </p:nvSpPr>
        <p:spPr>
          <a:xfrm>
            <a:off x="4564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297" name="Google Shape;2297;p476"/>
          <p:cNvSpPr>
            <a:spLocks noGrp="1"/>
          </p:cNvSpPr>
          <p:nvPr>
            <p:ph type="pic" idx="4"/>
          </p:nvPr>
        </p:nvSpPr>
        <p:spPr>
          <a:xfrm>
            <a:off x="6850380" y="2583180"/>
            <a:ext cx="2286000" cy="256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3_Custom Layout">
  <p:cSld name="73_Custom Layout">
    <p:spTree>
      <p:nvGrpSpPr>
        <p:cNvPr id="1" name="Shape 2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9" name="Google Shape;2299;p477"/>
          <p:cNvSpPr>
            <a:spLocks noGrp="1"/>
          </p:cNvSpPr>
          <p:nvPr>
            <p:ph type="pic" idx="2"/>
          </p:nvPr>
        </p:nvSpPr>
        <p:spPr>
          <a:xfrm>
            <a:off x="3767638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0" name="Google Shape;2300;p477"/>
          <p:cNvSpPr>
            <a:spLocks noGrp="1"/>
          </p:cNvSpPr>
          <p:nvPr>
            <p:ph type="pic" idx="3"/>
          </p:nvPr>
        </p:nvSpPr>
        <p:spPr>
          <a:xfrm>
            <a:off x="6867619" y="3193350"/>
            <a:ext cx="1512000" cy="1512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1" name="Google Shape;2301;p477"/>
          <p:cNvSpPr>
            <a:spLocks noGrp="1"/>
          </p:cNvSpPr>
          <p:nvPr>
            <p:ph type="pic" idx="4"/>
          </p:nvPr>
        </p:nvSpPr>
        <p:spPr>
          <a:xfrm>
            <a:off x="5317628" y="3193350"/>
            <a:ext cx="1512000" cy="1512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ualt title Layout">
  <p:cSld name="6_Defualt title Layout">
    <p:bg>
      <p:bgPr>
        <a:solidFill>
          <a:schemeClr val="lt1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>
            <a:spLocks noGrp="1"/>
          </p:cNvSpPr>
          <p:nvPr>
            <p:ph type="pic" idx="2"/>
          </p:nvPr>
        </p:nvSpPr>
        <p:spPr>
          <a:xfrm>
            <a:off x="5889182" y="850564"/>
            <a:ext cx="2490600" cy="249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0" name="Google Shape;420;p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9_Custom Layout">
  <p:cSld name="69_Custom Layout"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478"/>
          <p:cNvSpPr>
            <a:spLocks noGrp="1"/>
          </p:cNvSpPr>
          <p:nvPr>
            <p:ph type="pic" idx="2"/>
          </p:nvPr>
        </p:nvSpPr>
        <p:spPr>
          <a:xfrm>
            <a:off x="2276475" y="-1"/>
            <a:ext cx="6103200" cy="300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7_Custom Layout">
  <p:cSld name="77_Custom Layout">
    <p:spTree>
      <p:nvGrpSpPr>
        <p:cNvPr id="1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4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06" name="Google Shape;2306;p479"/>
          <p:cNvSpPr>
            <a:spLocks noGrp="1"/>
          </p:cNvSpPr>
          <p:nvPr>
            <p:ph type="pic" idx="2"/>
          </p:nvPr>
        </p:nvSpPr>
        <p:spPr>
          <a:xfrm>
            <a:off x="6096000" y="526331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2307" name="Google Shape;2307;p479"/>
          <p:cNvSpPr>
            <a:spLocks noGrp="1"/>
          </p:cNvSpPr>
          <p:nvPr>
            <p:ph type="pic" idx="3"/>
          </p:nvPr>
        </p:nvSpPr>
        <p:spPr>
          <a:xfrm>
            <a:off x="4572001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08" name="Google Shape;2308;p479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Custom Layout">
  <p:cSld name="35_Custom Layout"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480"/>
          <p:cNvSpPr>
            <a:spLocks noGrp="1"/>
          </p:cNvSpPr>
          <p:nvPr>
            <p:ph type="pic" idx="2"/>
          </p:nvPr>
        </p:nvSpPr>
        <p:spPr>
          <a:xfrm>
            <a:off x="5725885" y="1731373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11" name="Google Shape;2311;p4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12" name="Google Shape;2312;p480"/>
          <p:cNvSpPr>
            <a:spLocks noGrp="1"/>
          </p:cNvSpPr>
          <p:nvPr>
            <p:ph type="pic" idx="3"/>
          </p:nvPr>
        </p:nvSpPr>
        <p:spPr>
          <a:xfrm>
            <a:off x="7459980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3" name="Google Shape;2313;p480"/>
          <p:cNvSpPr>
            <a:spLocks noGrp="1"/>
          </p:cNvSpPr>
          <p:nvPr>
            <p:ph type="pic" idx="4"/>
          </p:nvPr>
        </p:nvSpPr>
        <p:spPr>
          <a:xfrm>
            <a:off x="7459980" y="173137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4" name="Google Shape;2314;p480"/>
          <p:cNvSpPr>
            <a:spLocks noGrp="1"/>
          </p:cNvSpPr>
          <p:nvPr>
            <p:ph type="pic" idx="5"/>
          </p:nvPr>
        </p:nvSpPr>
        <p:spPr>
          <a:xfrm>
            <a:off x="7459980" y="346274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5" name="Google Shape;2315;p480"/>
          <p:cNvSpPr>
            <a:spLocks noGrp="1"/>
          </p:cNvSpPr>
          <p:nvPr>
            <p:ph type="pic" idx="6"/>
          </p:nvPr>
        </p:nvSpPr>
        <p:spPr>
          <a:xfrm>
            <a:off x="5725885" y="0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6" name="Google Shape;2316;p480"/>
          <p:cNvSpPr>
            <a:spLocks noGrp="1"/>
          </p:cNvSpPr>
          <p:nvPr>
            <p:ph type="pic" idx="7"/>
          </p:nvPr>
        </p:nvSpPr>
        <p:spPr>
          <a:xfrm>
            <a:off x="5725885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7" name="Google Shape;2317;p480"/>
          <p:cNvSpPr>
            <a:spLocks noGrp="1"/>
          </p:cNvSpPr>
          <p:nvPr>
            <p:ph type="pic" idx="8"/>
          </p:nvPr>
        </p:nvSpPr>
        <p:spPr>
          <a:xfrm>
            <a:off x="3984170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18" name="Google Shape;2318;p480"/>
          <p:cNvSpPr>
            <a:spLocks noGrp="1"/>
          </p:cNvSpPr>
          <p:nvPr>
            <p:ph type="pic" idx="9"/>
          </p:nvPr>
        </p:nvSpPr>
        <p:spPr>
          <a:xfrm>
            <a:off x="2234293" y="3468733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Custom Layout">
  <p:cSld name="22_Custom Layout">
    <p:spTree>
      <p:nvGrpSpPr>
        <p:cNvPr id="1" name="Shape 2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0" name="Google Shape;2320;p4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1" name="Google Shape;2321;p481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2" name="Google Shape;2322;p481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3" name="Google Shape;2323;p481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5_Custom Layout">
  <p:cSld name="165_Custom Layout"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p4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6" name="Google Shape;2326;p482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27" name="Google Shape;2327;p482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8" name="Google Shape;2328;p482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29" name="Google Shape;2329;p482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6_Custom Layout">
  <p:cSld name="166_Custom Layout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483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1524000" cy="3429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2" name="Google Shape;2332;p483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3" name="Google Shape;2333;p483"/>
          <p:cNvSpPr>
            <a:spLocks noGrp="1"/>
          </p:cNvSpPr>
          <p:nvPr>
            <p:ph type="pic" idx="4"/>
          </p:nvPr>
        </p:nvSpPr>
        <p:spPr>
          <a:xfrm>
            <a:off x="762000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4" name="Google Shape;2334;p483"/>
          <p:cNvSpPr>
            <a:spLocks noGrp="1"/>
          </p:cNvSpPr>
          <p:nvPr>
            <p:ph type="pic" idx="5"/>
          </p:nvPr>
        </p:nvSpPr>
        <p:spPr>
          <a:xfrm>
            <a:off x="3046810" y="171450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35" name="Google Shape;2335;p483"/>
          <p:cNvSpPr>
            <a:spLocks noGrp="1"/>
          </p:cNvSpPr>
          <p:nvPr>
            <p:ph type="pic" idx="6"/>
          </p:nvPr>
        </p:nvSpPr>
        <p:spPr>
          <a:xfrm>
            <a:off x="1522810" y="0"/>
            <a:ext cx="15240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4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8" name="Google Shape;2338;p484"/>
          <p:cNvSpPr>
            <a:spLocks noGrp="1"/>
          </p:cNvSpPr>
          <p:nvPr>
            <p:ph type="pic" idx="2"/>
          </p:nvPr>
        </p:nvSpPr>
        <p:spPr>
          <a:xfrm>
            <a:off x="4511040" y="1628546"/>
            <a:ext cx="1645800" cy="23208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39" name="Google Shape;2339;p484"/>
          <p:cNvSpPr>
            <a:spLocks noGrp="1"/>
          </p:cNvSpPr>
          <p:nvPr>
            <p:ph type="pic" idx="3"/>
          </p:nvPr>
        </p:nvSpPr>
        <p:spPr>
          <a:xfrm>
            <a:off x="6096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0" name="Google Shape;2340;p484"/>
          <p:cNvSpPr>
            <a:spLocks noGrp="1"/>
          </p:cNvSpPr>
          <p:nvPr>
            <p:ph type="pic" idx="4"/>
          </p:nvPr>
        </p:nvSpPr>
        <p:spPr>
          <a:xfrm>
            <a:off x="7620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1" name="Google Shape;2341;p484"/>
          <p:cNvSpPr>
            <a:spLocks noGrp="1"/>
          </p:cNvSpPr>
          <p:nvPr>
            <p:ph type="pic" idx="5"/>
          </p:nvPr>
        </p:nvSpPr>
        <p:spPr>
          <a:xfrm>
            <a:off x="3048000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2" name="Google Shape;2342;p484"/>
          <p:cNvSpPr>
            <a:spLocks noGrp="1"/>
          </p:cNvSpPr>
          <p:nvPr>
            <p:ph type="pic" idx="6"/>
          </p:nvPr>
        </p:nvSpPr>
        <p:spPr>
          <a:xfrm>
            <a:off x="1521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3" name="Google Shape;2343;p484"/>
          <p:cNvSpPr>
            <a:spLocks noGrp="1"/>
          </p:cNvSpPr>
          <p:nvPr>
            <p:ph type="pic" idx="7"/>
          </p:nvPr>
        </p:nvSpPr>
        <p:spPr>
          <a:xfrm>
            <a:off x="-4762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Custom Layout">
  <p:cSld name="24_Custom Layout">
    <p:spTree>
      <p:nvGrpSpPr>
        <p:cNvPr id="1" name="Shape 2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5" name="Google Shape;2345;p4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46" name="Google Shape;2346;p485"/>
          <p:cNvSpPr>
            <a:spLocks noGrp="1"/>
          </p:cNvSpPr>
          <p:nvPr>
            <p:ph type="pic" idx="2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47" name="Google Shape;2347;p485"/>
          <p:cNvSpPr>
            <a:spLocks noGrp="1"/>
          </p:cNvSpPr>
          <p:nvPr>
            <p:ph type="pic" idx="3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8" name="Google Shape;2348;p485"/>
          <p:cNvSpPr>
            <a:spLocks noGrp="1"/>
          </p:cNvSpPr>
          <p:nvPr>
            <p:ph type="pic" idx="4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49" name="Google Shape;2349;p485"/>
          <p:cNvSpPr>
            <a:spLocks noGrp="1"/>
          </p:cNvSpPr>
          <p:nvPr>
            <p:ph type="pic" idx="5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7_Custom Layout">
  <p:cSld name="167_Custom Layout"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4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2" name="Google Shape;2352;p486"/>
          <p:cNvSpPr>
            <a:spLocks noGrp="1"/>
          </p:cNvSpPr>
          <p:nvPr>
            <p:ph type="pic" idx="2"/>
          </p:nvPr>
        </p:nvSpPr>
        <p:spPr>
          <a:xfrm>
            <a:off x="2302806" y="1714500"/>
            <a:ext cx="14472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53" name="Google Shape;2353;p486"/>
          <p:cNvSpPr>
            <a:spLocks noGrp="1"/>
          </p:cNvSpPr>
          <p:nvPr>
            <p:ph type="pic" idx="3"/>
          </p:nvPr>
        </p:nvSpPr>
        <p:spPr>
          <a:xfrm>
            <a:off x="75961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4" name="Google Shape;2354;p486"/>
          <p:cNvSpPr>
            <a:spLocks noGrp="1"/>
          </p:cNvSpPr>
          <p:nvPr>
            <p:ph type="pic" idx="4"/>
          </p:nvPr>
        </p:nvSpPr>
        <p:spPr>
          <a:xfrm>
            <a:off x="3841061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5" name="Google Shape;2355;p486"/>
          <p:cNvSpPr>
            <a:spLocks noGrp="1"/>
          </p:cNvSpPr>
          <p:nvPr>
            <p:ph type="pic" idx="5"/>
          </p:nvPr>
        </p:nvSpPr>
        <p:spPr>
          <a:xfrm>
            <a:off x="6927434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56" name="Google Shape;2356;p486"/>
          <p:cNvSpPr>
            <a:spLocks noGrp="1"/>
          </p:cNvSpPr>
          <p:nvPr>
            <p:ph type="pic" idx="6"/>
          </p:nvPr>
        </p:nvSpPr>
        <p:spPr>
          <a:xfrm>
            <a:off x="5384249" y="1714500"/>
            <a:ext cx="14523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Custom Layout">
  <p:cSld name="36_Custom Layout"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487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59" name="Google Shape;2359;p487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0" name="Google Shape;2360;p487"/>
          <p:cNvSpPr>
            <a:spLocks noGrp="1"/>
          </p:cNvSpPr>
          <p:nvPr>
            <p:ph type="pic" idx="3"/>
          </p:nvPr>
        </p:nvSpPr>
        <p:spPr>
          <a:xfrm>
            <a:off x="500395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1" name="Google Shape;2361;p487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2" name="Google Shape;2362;p487"/>
          <p:cNvSpPr>
            <a:spLocks noGrp="1"/>
          </p:cNvSpPr>
          <p:nvPr>
            <p:ph type="pic" idx="5"/>
          </p:nvPr>
        </p:nvSpPr>
        <p:spPr>
          <a:xfrm>
            <a:off x="3262789" y="870586"/>
            <a:ext cx="16842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63" name="Google Shape;2363;p487"/>
          <p:cNvSpPr>
            <a:spLocks noGrp="1"/>
          </p:cNvSpPr>
          <p:nvPr>
            <p:ph type="pic" idx="6"/>
          </p:nvPr>
        </p:nvSpPr>
        <p:spPr>
          <a:xfrm>
            <a:off x="8486299" y="870586"/>
            <a:ext cx="16842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ualt title Layout">
  <p:cSld name="7_Defualt title Layout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1"/>
          <p:cNvSpPr>
            <a:spLocks noGrp="1"/>
          </p:cNvSpPr>
          <p:nvPr>
            <p:ph type="pic" idx="2"/>
          </p:nvPr>
        </p:nvSpPr>
        <p:spPr>
          <a:xfrm>
            <a:off x="3755335" y="1981097"/>
            <a:ext cx="2390700" cy="23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3" name="Google Shape;423;p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6_Custom Layout">
  <p:cSld name="56_Custom Layout"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p488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6" name="Google Shape;2366;p488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7" name="Google Shape;2367;p488"/>
          <p:cNvSpPr>
            <a:spLocks noGrp="1"/>
          </p:cNvSpPr>
          <p:nvPr>
            <p:ph type="pic" idx="3"/>
          </p:nvPr>
        </p:nvSpPr>
        <p:spPr>
          <a:xfrm>
            <a:off x="6159954" y="870586"/>
            <a:ext cx="22197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68" name="Google Shape;2368;p488"/>
          <p:cNvSpPr>
            <a:spLocks noGrp="1"/>
          </p:cNvSpPr>
          <p:nvPr>
            <p:ph type="pic" idx="4"/>
          </p:nvPr>
        </p:nvSpPr>
        <p:spPr>
          <a:xfrm>
            <a:off x="3840787" y="870586"/>
            <a:ext cx="22197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7_Custom Layout">
  <p:cSld name="177_Custom Layout"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489"/>
          <p:cNvSpPr txBox="1">
            <a:spLocks noGrp="1"/>
          </p:cNvSpPr>
          <p:nvPr>
            <p:ph type="title"/>
          </p:nvPr>
        </p:nvSpPr>
        <p:spPr>
          <a:xfrm>
            <a:off x="1521619" y="330844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1" name="Google Shape;2371;p489"/>
          <p:cNvSpPr>
            <a:spLocks noGrp="1"/>
          </p:cNvSpPr>
          <p:nvPr>
            <p:ph type="pic" idx="2"/>
          </p:nvPr>
        </p:nvSpPr>
        <p:spPr>
          <a:xfrm>
            <a:off x="152161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2" name="Google Shape;2372;p489"/>
          <p:cNvSpPr>
            <a:spLocks noGrp="1"/>
          </p:cNvSpPr>
          <p:nvPr>
            <p:ph type="pic" idx="3"/>
          </p:nvPr>
        </p:nvSpPr>
        <p:spPr>
          <a:xfrm>
            <a:off x="5006498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3" name="Google Shape;2373;p489"/>
          <p:cNvSpPr>
            <a:spLocks noGrp="1"/>
          </p:cNvSpPr>
          <p:nvPr>
            <p:ph type="pic" idx="4"/>
          </p:nvPr>
        </p:nvSpPr>
        <p:spPr>
          <a:xfrm>
            <a:off x="6748939" y="870586"/>
            <a:ext cx="1630500" cy="168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4" name="Google Shape;2374;p489"/>
          <p:cNvSpPr>
            <a:spLocks noGrp="1"/>
          </p:cNvSpPr>
          <p:nvPr>
            <p:ph type="pic" idx="5"/>
          </p:nvPr>
        </p:nvSpPr>
        <p:spPr>
          <a:xfrm>
            <a:off x="3264059" y="870586"/>
            <a:ext cx="1630500" cy="1684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49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7" name="Google Shape;2377;p490"/>
          <p:cNvSpPr>
            <a:spLocks noGrp="1"/>
          </p:cNvSpPr>
          <p:nvPr>
            <p:ph type="pic" idx="2"/>
          </p:nvPr>
        </p:nvSpPr>
        <p:spPr>
          <a:xfrm>
            <a:off x="4564380" y="-22860"/>
            <a:ext cx="22860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78" name="Google Shape;2378;p490"/>
          <p:cNvSpPr/>
          <p:nvPr/>
        </p:nvSpPr>
        <p:spPr>
          <a:xfrm>
            <a:off x="6850380" y="-22860"/>
            <a:ext cx="2293800" cy="51666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Custom Layout">
  <p:cSld name="28_Custom Layout">
    <p:spTree>
      <p:nvGrpSpPr>
        <p:cNvPr id="1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491"/>
          <p:cNvSpPr txBox="1">
            <a:spLocks noGrp="1"/>
          </p:cNvSpPr>
          <p:nvPr>
            <p:ph type="title"/>
          </p:nvPr>
        </p:nvSpPr>
        <p:spPr>
          <a:xfrm>
            <a:off x="2283618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1" name="Google Shape;2381;p491"/>
          <p:cNvSpPr>
            <a:spLocks noGrp="1"/>
          </p:cNvSpPr>
          <p:nvPr>
            <p:ph type="pic" idx="2"/>
          </p:nvPr>
        </p:nvSpPr>
        <p:spPr>
          <a:xfrm>
            <a:off x="5334000" y="851306"/>
            <a:ext cx="3040500" cy="3431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82" name="Google Shape;2382;p491"/>
          <p:cNvSpPr/>
          <p:nvPr/>
        </p:nvSpPr>
        <p:spPr>
          <a:xfrm>
            <a:off x="0" y="855239"/>
            <a:ext cx="1531500" cy="3427200"/>
          </a:xfrm>
          <a:prstGeom prst="rect">
            <a:avLst/>
          </a:prstGeom>
          <a:solidFill>
            <a:srgbClr val="B4B4B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8_Custom Layout">
  <p:cSld name="178_Custom Layout"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49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1" name="Google Shape;2391;p493"/>
          <p:cNvSpPr>
            <a:spLocks noGrp="1"/>
          </p:cNvSpPr>
          <p:nvPr>
            <p:ph type="pic" idx="2"/>
          </p:nvPr>
        </p:nvSpPr>
        <p:spPr>
          <a:xfrm>
            <a:off x="4548879" y="2096400"/>
            <a:ext cx="810000" cy="81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392" name="Google Shape;2392;p493"/>
          <p:cNvSpPr>
            <a:spLocks noGrp="1"/>
          </p:cNvSpPr>
          <p:nvPr>
            <p:ph type="pic" idx="3"/>
          </p:nvPr>
        </p:nvSpPr>
        <p:spPr>
          <a:xfrm>
            <a:off x="6891976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393" name="Google Shape;2393;p493"/>
          <p:cNvSpPr>
            <a:spLocks noGrp="1"/>
          </p:cNvSpPr>
          <p:nvPr>
            <p:ph type="pic" idx="4"/>
          </p:nvPr>
        </p:nvSpPr>
        <p:spPr>
          <a:xfrm>
            <a:off x="2203538" y="2096400"/>
            <a:ext cx="810000" cy="810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Custom Layout">
  <p:cSld name="46_Custom Layout"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4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6" name="Google Shape;2396;p494"/>
          <p:cNvSpPr>
            <a:spLocks noGrp="1"/>
          </p:cNvSpPr>
          <p:nvPr>
            <p:ph type="pic" idx="2"/>
          </p:nvPr>
        </p:nvSpPr>
        <p:spPr>
          <a:xfrm>
            <a:off x="4629150" y="0"/>
            <a:ext cx="31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Custom Layout">
  <p:cSld name="48_Custom Layout">
    <p:spTree>
      <p:nvGrpSpPr>
        <p:cNvPr id="1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8" name="Google Shape;2398;p4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317200" cy="15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9" name="Google Shape;2399;p495"/>
          <p:cNvSpPr>
            <a:spLocks noGrp="1"/>
          </p:cNvSpPr>
          <p:nvPr>
            <p:ph type="pic" idx="2"/>
          </p:nvPr>
        </p:nvSpPr>
        <p:spPr>
          <a:xfrm>
            <a:off x="3993038" y="844154"/>
            <a:ext cx="2116200" cy="239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0" name="Google Shape;2400;p495"/>
          <p:cNvSpPr>
            <a:spLocks noGrp="1"/>
          </p:cNvSpPr>
          <p:nvPr>
            <p:ph type="pic" idx="3"/>
          </p:nvPr>
        </p:nvSpPr>
        <p:spPr>
          <a:xfrm>
            <a:off x="6263444" y="839408"/>
            <a:ext cx="2116200" cy="240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8_Custom Layout">
  <p:cSld name="168_Custom Layout">
    <p:spTree>
      <p:nvGrpSpPr>
        <p:cNvPr id="1" name="Shape 2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Google Shape;2402;p496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30504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3" name="Google Shape;2403;p496"/>
          <p:cNvSpPr>
            <a:spLocks noGrp="1"/>
          </p:cNvSpPr>
          <p:nvPr>
            <p:ph type="pic" idx="2"/>
          </p:nvPr>
        </p:nvSpPr>
        <p:spPr>
          <a:xfrm>
            <a:off x="1524493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4" name="Google Shape;2404;p496"/>
          <p:cNvSpPr>
            <a:spLocks noGrp="1"/>
          </p:cNvSpPr>
          <p:nvPr>
            <p:ph type="pic" idx="3"/>
          </p:nvPr>
        </p:nvSpPr>
        <p:spPr>
          <a:xfrm>
            <a:off x="3893969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5" name="Google Shape;2405;p496"/>
          <p:cNvSpPr>
            <a:spLocks noGrp="1"/>
          </p:cNvSpPr>
          <p:nvPr>
            <p:ph type="pic" idx="4"/>
          </p:nvPr>
        </p:nvSpPr>
        <p:spPr>
          <a:xfrm>
            <a:off x="6263444" y="2001319"/>
            <a:ext cx="2116200" cy="12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9_Custom Layout">
  <p:cSld name="89_Custom Layout">
    <p:spTree>
      <p:nvGrpSpPr>
        <p:cNvPr id="1" name="Shape 2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7" name="Google Shape;2407;p497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08" name="Google Shape;2408;p497"/>
          <p:cNvSpPr>
            <a:spLocks noGrp="1"/>
          </p:cNvSpPr>
          <p:nvPr>
            <p:ph type="pic" idx="2"/>
          </p:nvPr>
        </p:nvSpPr>
        <p:spPr>
          <a:xfrm>
            <a:off x="1600957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09" name="Google Shape;2409;p497"/>
          <p:cNvSpPr>
            <a:spLocks noGrp="1"/>
          </p:cNvSpPr>
          <p:nvPr>
            <p:ph type="pic" idx="3"/>
          </p:nvPr>
        </p:nvSpPr>
        <p:spPr>
          <a:xfrm>
            <a:off x="4078818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0" name="Google Shape;2410;p497"/>
          <p:cNvSpPr>
            <a:spLocks noGrp="1"/>
          </p:cNvSpPr>
          <p:nvPr>
            <p:ph type="pic" idx="4"/>
          </p:nvPr>
        </p:nvSpPr>
        <p:spPr>
          <a:xfrm>
            <a:off x="6556679" y="1691774"/>
            <a:ext cx="2299500" cy="19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3_Custom Layout">
  <p:cSld name="103_Custom Layout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2" name="Google Shape;2412;p498"/>
          <p:cNvSpPr>
            <a:spLocks noGrp="1"/>
          </p:cNvSpPr>
          <p:nvPr>
            <p:ph type="pic" idx="2"/>
          </p:nvPr>
        </p:nvSpPr>
        <p:spPr>
          <a:xfrm>
            <a:off x="370663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3" name="Google Shape;2413;p498"/>
          <p:cNvSpPr>
            <a:spLocks noGrp="1"/>
          </p:cNvSpPr>
          <p:nvPr>
            <p:ph type="pic" idx="3"/>
          </p:nvPr>
        </p:nvSpPr>
        <p:spPr>
          <a:xfrm>
            <a:off x="2831230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2414" name="Google Shape;2414;p498"/>
          <p:cNvSpPr>
            <a:spLocks noGrp="1"/>
          </p:cNvSpPr>
          <p:nvPr>
            <p:ph type="pic" idx="4"/>
          </p:nvPr>
        </p:nvSpPr>
        <p:spPr>
          <a:xfrm>
            <a:off x="5291797" y="1691774"/>
            <a:ext cx="2299500" cy="198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ualt title Layout">
  <p:cSld name="8_Defualt title Layout">
    <p:bg>
      <p:bgPr>
        <a:solidFill>
          <a:schemeClr val="lt1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2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3_Custom Layout">
  <p:cSld name="63_Custom Layout"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49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17" name="Google Shape;2417;p4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8" name="Google Shape;2418;p499"/>
          <p:cNvSpPr>
            <a:spLocks noGrp="1"/>
          </p:cNvSpPr>
          <p:nvPr>
            <p:ph type="pic" idx="3"/>
          </p:nvPr>
        </p:nvSpPr>
        <p:spPr>
          <a:xfrm>
            <a:off x="2446020" y="1714500"/>
            <a:ext cx="1524000" cy="2148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419" name="Google Shape;2419;p499"/>
          <p:cNvSpPr>
            <a:spLocks noGrp="1"/>
          </p:cNvSpPr>
          <p:nvPr>
            <p:ph type="pic" idx="4"/>
          </p:nvPr>
        </p:nvSpPr>
        <p:spPr>
          <a:xfrm>
            <a:off x="4132421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0" name="Google Shape;2420;p499"/>
          <p:cNvSpPr>
            <a:spLocks noGrp="1"/>
          </p:cNvSpPr>
          <p:nvPr>
            <p:ph type="pic" idx="5"/>
          </p:nvPr>
        </p:nvSpPr>
        <p:spPr>
          <a:xfrm>
            <a:off x="5818823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1" name="Google Shape;2421;p499"/>
          <p:cNvSpPr>
            <a:spLocks noGrp="1"/>
          </p:cNvSpPr>
          <p:nvPr>
            <p:ph type="pic" idx="6"/>
          </p:nvPr>
        </p:nvSpPr>
        <p:spPr>
          <a:xfrm>
            <a:off x="759619" y="1714500"/>
            <a:ext cx="1524000" cy="214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Custom Layout">
  <p:cSld name="62_Custom Layout"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500"/>
          <p:cNvSpPr>
            <a:spLocks noGrp="1"/>
          </p:cNvSpPr>
          <p:nvPr>
            <p:ph type="pic" idx="2"/>
          </p:nvPr>
        </p:nvSpPr>
        <p:spPr>
          <a:xfrm>
            <a:off x="2276474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4" name="Google Shape;2424;p5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25" name="Google Shape;2425;p500"/>
          <p:cNvSpPr>
            <a:spLocks noGrp="1"/>
          </p:cNvSpPr>
          <p:nvPr>
            <p:ph type="pic" idx="3"/>
          </p:nvPr>
        </p:nvSpPr>
        <p:spPr>
          <a:xfrm>
            <a:off x="4572002" y="2571751"/>
            <a:ext cx="22956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6" name="Google Shape;2426;p500"/>
          <p:cNvSpPr>
            <a:spLocks noGrp="1"/>
          </p:cNvSpPr>
          <p:nvPr>
            <p:ph type="pic" idx="4"/>
          </p:nvPr>
        </p:nvSpPr>
        <p:spPr>
          <a:xfrm>
            <a:off x="6862903" y="2571751"/>
            <a:ext cx="22812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9_Custom Layout">
  <p:cSld name="169_Custom Layout"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p501"/>
          <p:cNvSpPr>
            <a:spLocks noGrp="1"/>
          </p:cNvSpPr>
          <p:nvPr>
            <p:ph type="pic" idx="2"/>
          </p:nvPr>
        </p:nvSpPr>
        <p:spPr>
          <a:xfrm>
            <a:off x="764382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29" name="Google Shape;2429;p501"/>
          <p:cNvSpPr>
            <a:spLocks noGrp="1"/>
          </p:cNvSpPr>
          <p:nvPr>
            <p:ph type="pic" idx="3"/>
          </p:nvPr>
        </p:nvSpPr>
        <p:spPr>
          <a:xfrm>
            <a:off x="2671559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0" name="Google Shape;2430;p501"/>
          <p:cNvSpPr>
            <a:spLocks noGrp="1"/>
          </p:cNvSpPr>
          <p:nvPr>
            <p:ph type="pic" idx="4"/>
          </p:nvPr>
        </p:nvSpPr>
        <p:spPr>
          <a:xfrm>
            <a:off x="4578735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1" name="Google Shape;2431;p501"/>
          <p:cNvSpPr>
            <a:spLocks noGrp="1"/>
          </p:cNvSpPr>
          <p:nvPr>
            <p:ph type="pic" idx="5"/>
          </p:nvPr>
        </p:nvSpPr>
        <p:spPr>
          <a:xfrm>
            <a:off x="6485911" y="2571750"/>
            <a:ext cx="19005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0_Custom Layout">
  <p:cSld name="100_Custom Layout">
    <p:spTree>
      <p:nvGrpSpPr>
        <p:cNvPr id="1" name="Shape 2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3" name="Google Shape;2433;p502"/>
          <p:cNvSpPr>
            <a:spLocks noGrp="1"/>
          </p:cNvSpPr>
          <p:nvPr>
            <p:ph type="pic" idx="2"/>
          </p:nvPr>
        </p:nvSpPr>
        <p:spPr>
          <a:xfrm>
            <a:off x="4571999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4" name="Google Shape;2434;p50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Custom Layout">
  <p:cSld name="49_Custom Layout">
    <p:spTree>
      <p:nvGrpSpPr>
        <p:cNvPr id="1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50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7" name="Google Shape;2437;p503"/>
          <p:cNvSpPr>
            <a:spLocks noGrp="1"/>
          </p:cNvSpPr>
          <p:nvPr>
            <p:ph type="pic" idx="2"/>
          </p:nvPr>
        </p:nvSpPr>
        <p:spPr>
          <a:xfrm>
            <a:off x="197581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8" name="Google Shape;2438;p503"/>
          <p:cNvSpPr>
            <a:spLocks noGrp="1"/>
          </p:cNvSpPr>
          <p:nvPr>
            <p:ph type="pic" idx="3"/>
          </p:nvPr>
        </p:nvSpPr>
        <p:spPr>
          <a:xfrm>
            <a:off x="3733283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39" name="Google Shape;2439;p503"/>
          <p:cNvSpPr>
            <a:spLocks noGrp="1"/>
          </p:cNvSpPr>
          <p:nvPr>
            <p:ph type="pic" idx="4"/>
          </p:nvPr>
        </p:nvSpPr>
        <p:spPr>
          <a:xfrm>
            <a:off x="5490754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40" name="Google Shape;2440;p503"/>
          <p:cNvSpPr>
            <a:spLocks noGrp="1"/>
          </p:cNvSpPr>
          <p:nvPr>
            <p:ph type="pic" idx="5"/>
          </p:nvPr>
        </p:nvSpPr>
        <p:spPr>
          <a:xfrm>
            <a:off x="7246025" y="2141282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_Custom Layout">
  <p:cSld name="50_Custom Layout">
    <p:spTree>
      <p:nvGrpSpPr>
        <p:cNvPr id="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504"/>
          <p:cNvSpPr/>
          <p:nvPr/>
        </p:nvSpPr>
        <p:spPr>
          <a:xfrm>
            <a:off x="764381" y="2851961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3" name="Google Shape;2443;p504"/>
          <p:cNvSpPr/>
          <p:nvPr/>
        </p:nvSpPr>
        <p:spPr>
          <a:xfrm>
            <a:off x="764381" y="844154"/>
            <a:ext cx="7615500" cy="18534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44" name="Google Shape;2444;p504"/>
          <p:cNvSpPr>
            <a:spLocks noGrp="1"/>
          </p:cNvSpPr>
          <p:nvPr>
            <p:ph type="pic" idx="2"/>
          </p:nvPr>
        </p:nvSpPr>
        <p:spPr>
          <a:xfrm>
            <a:off x="1601475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5" name="Google Shape;2445;p504"/>
          <p:cNvSpPr>
            <a:spLocks noGrp="1"/>
          </p:cNvSpPr>
          <p:nvPr>
            <p:ph type="pic" idx="3"/>
          </p:nvPr>
        </p:nvSpPr>
        <p:spPr>
          <a:xfrm>
            <a:off x="335894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6" name="Google Shape;2446;p504"/>
          <p:cNvSpPr>
            <a:spLocks noGrp="1"/>
          </p:cNvSpPr>
          <p:nvPr>
            <p:ph type="pic" idx="4"/>
          </p:nvPr>
        </p:nvSpPr>
        <p:spPr>
          <a:xfrm>
            <a:off x="5116416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7" name="Google Shape;2447;p504"/>
          <p:cNvSpPr>
            <a:spLocks noGrp="1"/>
          </p:cNvSpPr>
          <p:nvPr>
            <p:ph type="pic" idx="5"/>
          </p:nvPr>
        </p:nvSpPr>
        <p:spPr>
          <a:xfrm>
            <a:off x="6871688" y="3164267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8" name="Google Shape;2448;p504"/>
          <p:cNvSpPr>
            <a:spLocks noGrp="1"/>
          </p:cNvSpPr>
          <p:nvPr>
            <p:ph type="pic" idx="6"/>
          </p:nvPr>
        </p:nvSpPr>
        <p:spPr>
          <a:xfrm>
            <a:off x="1601475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49" name="Google Shape;2449;p504"/>
          <p:cNvSpPr>
            <a:spLocks noGrp="1"/>
          </p:cNvSpPr>
          <p:nvPr>
            <p:ph type="pic" idx="7"/>
          </p:nvPr>
        </p:nvSpPr>
        <p:spPr>
          <a:xfrm>
            <a:off x="335894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0" name="Google Shape;2450;p504"/>
          <p:cNvSpPr>
            <a:spLocks noGrp="1"/>
          </p:cNvSpPr>
          <p:nvPr>
            <p:ph type="pic" idx="8"/>
          </p:nvPr>
        </p:nvSpPr>
        <p:spPr>
          <a:xfrm>
            <a:off x="5116416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  <p:sp>
        <p:nvSpPr>
          <p:cNvPr id="2451" name="Google Shape;2451;p504"/>
          <p:cNvSpPr>
            <a:spLocks noGrp="1"/>
          </p:cNvSpPr>
          <p:nvPr>
            <p:ph type="pic" idx="9"/>
          </p:nvPr>
        </p:nvSpPr>
        <p:spPr>
          <a:xfrm>
            <a:off x="6871688" y="1204839"/>
            <a:ext cx="675000" cy="675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0" dist="190500" dir="5400000" algn="t" rotWithShape="0">
              <a:srgbClr val="000000">
                <a:alpha val="200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0_Custom Layout">
  <p:cSld name="90_Custom Layout">
    <p:spTree>
      <p:nvGrpSpPr>
        <p:cNvPr id="1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5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1_Custom Layout">
  <p:cSld name="91_Custom Layout"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50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56" name="Google Shape;2456;p506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7" name="Google Shape;2457;p506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8" name="Google Shape;2458;p506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59" name="Google Shape;2459;p506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1_Custom Layout">
  <p:cSld name="171_Custom Layout"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50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2" name="Google Shape;2462;p507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3" name="Google Shape;2463;p507"/>
          <p:cNvSpPr>
            <a:spLocks noGrp="1"/>
          </p:cNvSpPr>
          <p:nvPr>
            <p:ph type="pic" idx="3"/>
          </p:nvPr>
        </p:nvSpPr>
        <p:spPr>
          <a:xfrm>
            <a:off x="2912385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4" name="Google Shape;2464;p507"/>
          <p:cNvSpPr>
            <a:spLocks noGrp="1"/>
          </p:cNvSpPr>
          <p:nvPr>
            <p:ph type="pic" idx="4"/>
          </p:nvPr>
        </p:nvSpPr>
        <p:spPr>
          <a:xfrm>
            <a:off x="4303153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5" name="Google Shape;2465;p507"/>
          <p:cNvSpPr>
            <a:spLocks noGrp="1"/>
          </p:cNvSpPr>
          <p:nvPr>
            <p:ph type="pic" idx="5"/>
          </p:nvPr>
        </p:nvSpPr>
        <p:spPr>
          <a:xfrm>
            <a:off x="5693921" y="1819715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66" name="Google Shape;2466;p507"/>
          <p:cNvSpPr>
            <a:spLocks noGrp="1"/>
          </p:cNvSpPr>
          <p:nvPr>
            <p:ph type="pic" idx="6"/>
          </p:nvPr>
        </p:nvSpPr>
        <p:spPr>
          <a:xfrm>
            <a:off x="7084688" y="1819714"/>
            <a:ext cx="13014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2_Custom Layout">
  <p:cSld name="172_Custom Layout">
    <p:spTree>
      <p:nvGrpSpPr>
        <p:cNvPr id="1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5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69" name="Google Shape;2469;p508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0" name="Google Shape;2470;p508"/>
          <p:cNvSpPr>
            <a:spLocks noGrp="1"/>
          </p:cNvSpPr>
          <p:nvPr>
            <p:ph type="pic" idx="3"/>
          </p:nvPr>
        </p:nvSpPr>
        <p:spPr>
          <a:xfrm>
            <a:off x="3840275" y="1819715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1" name="Google Shape;2471;p508"/>
          <p:cNvSpPr>
            <a:spLocks noGrp="1"/>
          </p:cNvSpPr>
          <p:nvPr>
            <p:ph type="pic" idx="4"/>
          </p:nvPr>
        </p:nvSpPr>
        <p:spPr>
          <a:xfrm>
            <a:off x="6158933" y="1819714"/>
            <a:ext cx="2220900" cy="288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ualt title Layout">
  <p:cSld name="9_Defualt title Layout"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>
            <a:spLocks noGrp="1"/>
          </p:cNvSpPr>
          <p:nvPr>
            <p:ph type="pic" idx="2"/>
          </p:nvPr>
        </p:nvSpPr>
        <p:spPr>
          <a:xfrm>
            <a:off x="7570436" y="1178719"/>
            <a:ext cx="1573800" cy="352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28" name="Google Shape;428;p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1_Custom Layout">
  <p:cSld name="101_Custom Layout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509"/>
          <p:cNvSpPr>
            <a:spLocks noGrp="1"/>
          </p:cNvSpPr>
          <p:nvPr>
            <p:ph type="pic" idx="2"/>
          </p:nvPr>
        </p:nvSpPr>
        <p:spPr>
          <a:xfrm>
            <a:off x="3800477" y="1799800"/>
            <a:ext cx="1543200" cy="154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6_Custom Layout">
  <p:cSld name="96_Custom Layout"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511"/>
          <p:cNvSpPr>
            <a:spLocks noGrp="1"/>
          </p:cNvSpPr>
          <p:nvPr>
            <p:ph type="pic" idx="2"/>
          </p:nvPr>
        </p:nvSpPr>
        <p:spPr>
          <a:xfrm>
            <a:off x="3038254" y="0"/>
            <a:ext cx="61059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77" name="Google Shape;2477;p511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7_Custom Layout">
  <p:cSld name="97_Custom Layout">
    <p:bg>
      <p:bgPr>
        <a:solidFill>
          <a:schemeClr val="lt1"/>
        </a:solidFill>
        <a:effectLst/>
      </p:bgPr>
    </p:bg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512"/>
          <p:cNvSpPr>
            <a:spLocks noGrp="1"/>
          </p:cNvSpPr>
          <p:nvPr>
            <p:ph type="pic" idx="2"/>
          </p:nvPr>
        </p:nvSpPr>
        <p:spPr>
          <a:xfrm>
            <a:off x="6867525" y="0"/>
            <a:ext cx="227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0" name="Google Shape;2480;p512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Montserrat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0_Custom Layout">
  <p:cSld name="60_Custom Layout"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5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3" name="Google Shape;2483;p513"/>
          <p:cNvSpPr>
            <a:spLocks noGrp="1"/>
          </p:cNvSpPr>
          <p:nvPr>
            <p:ph type="pic" idx="3"/>
          </p:nvPr>
        </p:nvSpPr>
        <p:spPr>
          <a:xfrm>
            <a:off x="762000" y="2571750"/>
            <a:ext cx="1514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84" name="Google Shape;2484;p513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2_Custom Layout">
  <p:cSld name="72_Custom Layout">
    <p:spTree>
      <p:nvGrpSpPr>
        <p:cNvPr id="1" name="Shape 2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6" name="Google Shape;2486;p514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Title Slide">
  <p:cSld name="41_Title Slide">
    <p:spTree>
      <p:nvGrpSpPr>
        <p:cNvPr id="1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63728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9" name="Google Shape;2489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9470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515" descr="iPhone6_mockup_front_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135211" y="838787"/>
            <a:ext cx="2397581" cy="375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51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3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2" name="Google Shape;2492;p515"/>
          <p:cNvSpPr>
            <a:spLocks noGrp="1"/>
          </p:cNvSpPr>
          <p:nvPr>
            <p:ph type="pic" idx="2"/>
          </p:nvPr>
        </p:nvSpPr>
        <p:spPr>
          <a:xfrm>
            <a:off x="4129828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3" name="Google Shape;2493;p515"/>
          <p:cNvSpPr>
            <a:spLocks noGrp="1"/>
          </p:cNvSpPr>
          <p:nvPr>
            <p:ph type="pic" idx="3"/>
          </p:nvPr>
        </p:nvSpPr>
        <p:spPr>
          <a:xfrm>
            <a:off x="5858780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494" name="Google Shape;2494;p515"/>
          <p:cNvSpPr>
            <a:spLocks noGrp="1"/>
          </p:cNvSpPr>
          <p:nvPr>
            <p:ph type="pic" idx="4"/>
          </p:nvPr>
        </p:nvSpPr>
        <p:spPr>
          <a:xfrm>
            <a:off x="7601312" y="1421971"/>
            <a:ext cx="14532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516"/>
          <p:cNvGrpSpPr/>
          <p:nvPr/>
        </p:nvGrpSpPr>
        <p:grpSpPr>
          <a:xfrm>
            <a:off x="1513438" y="658928"/>
            <a:ext cx="1898198" cy="3789000"/>
            <a:chOff x="3421706" y="1143000"/>
            <a:chExt cx="2530931" cy="5052000"/>
          </a:xfrm>
        </p:grpSpPr>
        <p:sp>
          <p:nvSpPr>
            <p:cNvPr id="2497" name="Google Shape;249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8" name="Google Shape;249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99" name="Google Shape;249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0" name="Google Shape;250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1" name="Google Shape;250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2" name="Google Shape;250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3" name="Google Shape;250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4" name="Google Shape;250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5" name="Google Shape;250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06" name="Google Shape;2506;p516"/>
          <p:cNvGrpSpPr/>
          <p:nvPr/>
        </p:nvGrpSpPr>
        <p:grpSpPr>
          <a:xfrm>
            <a:off x="3738001" y="658928"/>
            <a:ext cx="1898198" cy="3789000"/>
            <a:chOff x="3421706" y="1143000"/>
            <a:chExt cx="2530931" cy="5052000"/>
          </a:xfrm>
        </p:grpSpPr>
        <p:sp>
          <p:nvSpPr>
            <p:cNvPr id="2507" name="Google Shape;250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8" name="Google Shape;250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09" name="Google Shape;250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0" name="Google Shape;251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1" name="Google Shape;251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2" name="Google Shape;251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3" name="Google Shape;251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4" name="Google Shape;251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5" name="Google Shape;251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516" name="Google Shape;2516;p516"/>
          <p:cNvGrpSpPr/>
          <p:nvPr/>
        </p:nvGrpSpPr>
        <p:grpSpPr>
          <a:xfrm>
            <a:off x="5961254" y="658928"/>
            <a:ext cx="1898198" cy="3789000"/>
            <a:chOff x="3421706" y="1143000"/>
            <a:chExt cx="2530931" cy="5052000"/>
          </a:xfrm>
        </p:grpSpPr>
        <p:sp>
          <p:nvSpPr>
            <p:cNvPr id="2517" name="Google Shape;2517;p516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8" name="Google Shape;2518;p516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19" name="Google Shape;2519;p516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0" name="Google Shape;2520;p516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1" name="Google Shape;2521;p516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2" name="Google Shape;2522;p516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3" name="Google Shape;2523;p516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4" name="Google Shape;2524;p516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25" name="Google Shape;2525;p516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26" name="Google Shape;2526;p516"/>
          <p:cNvSpPr>
            <a:spLocks noGrp="1"/>
          </p:cNvSpPr>
          <p:nvPr>
            <p:ph type="pic" idx="2"/>
          </p:nvPr>
        </p:nvSpPr>
        <p:spPr>
          <a:xfrm>
            <a:off x="162026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7" name="Google Shape;2527;p516"/>
          <p:cNvSpPr>
            <a:spLocks noGrp="1"/>
          </p:cNvSpPr>
          <p:nvPr>
            <p:ph type="pic" idx="3"/>
          </p:nvPr>
        </p:nvSpPr>
        <p:spPr>
          <a:xfrm>
            <a:off x="6068083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28" name="Google Shape;2528;p516"/>
          <p:cNvSpPr>
            <a:spLocks noGrp="1"/>
          </p:cNvSpPr>
          <p:nvPr>
            <p:ph type="pic" idx="4"/>
          </p:nvPr>
        </p:nvSpPr>
        <p:spPr>
          <a:xfrm>
            <a:off x="3844110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Title Slide">
  <p:cSld name="52_Title Slide">
    <p:spTree>
      <p:nvGrpSpPr>
        <p:cNvPr id="1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0" name="Google Shape;2530;p517"/>
          <p:cNvGrpSpPr/>
          <p:nvPr/>
        </p:nvGrpSpPr>
        <p:grpSpPr>
          <a:xfrm>
            <a:off x="3637459" y="658928"/>
            <a:ext cx="1898198" cy="3789000"/>
            <a:chOff x="3421706" y="1143000"/>
            <a:chExt cx="2530931" cy="5052000"/>
          </a:xfrm>
        </p:grpSpPr>
        <p:sp>
          <p:nvSpPr>
            <p:cNvPr id="2531" name="Google Shape;2531;p517"/>
            <p:cNvSpPr/>
            <p:nvPr/>
          </p:nvSpPr>
          <p:spPr>
            <a:xfrm>
              <a:off x="5772337" y="2057401"/>
              <a:ext cx="180300" cy="4878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2" name="Google Shape;2532;p517"/>
            <p:cNvSpPr/>
            <p:nvPr/>
          </p:nvSpPr>
          <p:spPr>
            <a:xfrm>
              <a:off x="3421706" y="1971500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3" name="Google Shape;2533;p517"/>
            <p:cNvSpPr/>
            <p:nvPr/>
          </p:nvSpPr>
          <p:spPr>
            <a:xfrm>
              <a:off x="3421706" y="2530199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4" name="Google Shape;2534;p517"/>
            <p:cNvSpPr/>
            <p:nvPr/>
          </p:nvSpPr>
          <p:spPr>
            <a:xfrm>
              <a:off x="3421706" y="3041744"/>
              <a:ext cx="180300" cy="2760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98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5" name="Google Shape;2535;p517"/>
            <p:cNvSpPr/>
            <p:nvPr/>
          </p:nvSpPr>
          <p:spPr>
            <a:xfrm>
              <a:off x="3453659" y="1143000"/>
              <a:ext cx="2465400" cy="5052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6" name="Google Shape;2536;p517"/>
            <p:cNvSpPr/>
            <p:nvPr/>
          </p:nvSpPr>
          <p:spPr>
            <a:xfrm>
              <a:off x="4481234" y="5699769"/>
              <a:ext cx="410100" cy="406800"/>
            </a:xfrm>
            <a:prstGeom prst="ellipse">
              <a:avLst/>
            </a:prstGeom>
            <a:noFill/>
            <a:ln w="15875" cap="flat" cmpd="sng">
              <a:solidFill>
                <a:srgbClr val="B4B4B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7" name="Google Shape;2537;p517"/>
            <p:cNvSpPr/>
            <p:nvPr/>
          </p:nvSpPr>
          <p:spPr>
            <a:xfrm>
              <a:off x="4372270" y="1457767"/>
              <a:ext cx="628200" cy="45600"/>
            </a:xfrm>
            <a:prstGeom prst="roundRect">
              <a:avLst>
                <a:gd name="adj" fmla="val 16667"/>
              </a:avLst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8" name="Google Shape;2538;p517"/>
            <p:cNvSpPr/>
            <p:nvPr/>
          </p:nvSpPr>
          <p:spPr>
            <a:xfrm flipH="1">
              <a:off x="4160025" y="1451578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39" name="Google Shape;2539;p517"/>
            <p:cNvSpPr/>
            <p:nvPr/>
          </p:nvSpPr>
          <p:spPr>
            <a:xfrm flipH="1">
              <a:off x="4656658" y="1271335"/>
              <a:ext cx="59400" cy="58200"/>
            </a:xfrm>
            <a:prstGeom prst="ellipse">
              <a:avLst/>
            </a:prstGeom>
            <a:solidFill>
              <a:schemeClr val="dk1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40" name="Google Shape;2540;p517"/>
          <p:cNvSpPr>
            <a:spLocks noGrp="1"/>
          </p:cNvSpPr>
          <p:nvPr>
            <p:ph type="pic" idx="2"/>
          </p:nvPr>
        </p:nvSpPr>
        <p:spPr>
          <a:xfrm>
            <a:off x="3743569" y="1082335"/>
            <a:ext cx="1683300" cy="2925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541" name="Google Shape;2541;p517"/>
          <p:cNvSpPr>
            <a:spLocks noGrp="1"/>
          </p:cNvSpPr>
          <p:nvPr>
            <p:ph type="pic" idx="3"/>
          </p:nvPr>
        </p:nvSpPr>
        <p:spPr>
          <a:xfrm>
            <a:off x="5639815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2" name="Google Shape;2542;p517"/>
          <p:cNvSpPr>
            <a:spLocks noGrp="1"/>
          </p:cNvSpPr>
          <p:nvPr>
            <p:ph type="pic" idx="4"/>
          </p:nvPr>
        </p:nvSpPr>
        <p:spPr>
          <a:xfrm>
            <a:off x="7452476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3" name="Google Shape;2543;p517"/>
          <p:cNvSpPr>
            <a:spLocks noGrp="1"/>
          </p:cNvSpPr>
          <p:nvPr>
            <p:ph type="pic" idx="5"/>
          </p:nvPr>
        </p:nvSpPr>
        <p:spPr>
          <a:xfrm>
            <a:off x="12138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44" name="Google Shape;2544;p517"/>
          <p:cNvSpPr>
            <a:spLocks noGrp="1"/>
          </p:cNvSpPr>
          <p:nvPr>
            <p:ph type="pic" idx="6"/>
          </p:nvPr>
        </p:nvSpPr>
        <p:spPr>
          <a:xfrm>
            <a:off x="1824799" y="1077692"/>
            <a:ext cx="1683300" cy="2929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Title Slide">
  <p:cSld name="55_Title Slide"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6" name="Google Shape;2546;p518"/>
          <p:cNvGrpSpPr/>
          <p:nvPr/>
        </p:nvGrpSpPr>
        <p:grpSpPr>
          <a:xfrm>
            <a:off x="3506563" y="-1551088"/>
            <a:ext cx="4879578" cy="8341161"/>
            <a:chOff x="4675417" y="-2068118"/>
            <a:chExt cx="6506104" cy="11121548"/>
          </a:xfrm>
        </p:grpSpPr>
        <p:pic>
          <p:nvPicPr>
            <p:cNvPr id="2547" name="Google Shape;2547;p51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4675417" y="-2068118"/>
              <a:ext cx="6506104" cy="111215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48" name="Google Shape;2548;p51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754091" y="623455"/>
              <a:ext cx="2388867" cy="48702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49" name="Google Shape;2549;p5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18"/>
          <p:cNvSpPr>
            <a:spLocks noGrp="1"/>
          </p:cNvSpPr>
          <p:nvPr>
            <p:ph type="pic" idx="2"/>
          </p:nvPr>
        </p:nvSpPr>
        <p:spPr>
          <a:xfrm>
            <a:off x="5173988" y="916663"/>
            <a:ext cx="1582200" cy="2784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4914">
          <p15:clr>
            <a:srgbClr val="FBAE40"/>
          </p15:clr>
        </p15:guide>
      </p15:sldGuideLst>
    </p:ext>
  </p:extLs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_Title Slide">
  <p:cSld name="57_Title Slide">
    <p:spTree>
      <p:nvGrpSpPr>
        <p:cNvPr id="1" name="Shape 2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2" name="Google Shape;2552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28322" y="2282585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62799" y="820592"/>
            <a:ext cx="1634835" cy="3193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5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95314" y="-420529"/>
            <a:ext cx="1634835" cy="3193707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519"/>
          <p:cNvSpPr>
            <a:spLocks noGrp="1"/>
          </p:cNvSpPr>
          <p:nvPr>
            <p:ph type="pic" idx="2"/>
          </p:nvPr>
        </p:nvSpPr>
        <p:spPr>
          <a:xfrm>
            <a:off x="4219652" y="2760902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6" name="Google Shape;2556;p519"/>
          <p:cNvSpPr>
            <a:spLocks noGrp="1"/>
          </p:cNvSpPr>
          <p:nvPr>
            <p:ph type="pic" idx="3"/>
          </p:nvPr>
        </p:nvSpPr>
        <p:spPr>
          <a:xfrm>
            <a:off x="5746009" y="1292350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7" name="Google Shape;2557;p519"/>
          <p:cNvSpPr>
            <a:spLocks noGrp="1"/>
          </p:cNvSpPr>
          <p:nvPr>
            <p:ph type="pic" idx="4"/>
          </p:nvPr>
        </p:nvSpPr>
        <p:spPr>
          <a:xfrm>
            <a:off x="7278524" y="51229"/>
            <a:ext cx="1260000" cy="223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58" name="Google Shape;2558;p51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041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pos="543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>
            <a:spLocks noGrp="1"/>
          </p:cNvSpPr>
          <p:nvPr>
            <p:ph type="title"/>
          </p:nvPr>
        </p:nvSpPr>
        <p:spPr>
          <a:xfrm>
            <a:off x="4038018" y="710026"/>
            <a:ext cx="434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9_Title Slide">
  <p:cSld name="59_Title Slide">
    <p:spTree>
      <p:nvGrpSpPr>
        <p:cNvPr id="1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" name="Google Shape;2560;p5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692681" y="267344"/>
            <a:ext cx="7543802" cy="4522688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52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2864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2" name="Google Shape;2562;p520"/>
          <p:cNvSpPr>
            <a:spLocks noGrp="1"/>
          </p:cNvSpPr>
          <p:nvPr>
            <p:ph type="pic" idx="2"/>
          </p:nvPr>
        </p:nvSpPr>
        <p:spPr>
          <a:xfrm>
            <a:off x="4582855" y="608017"/>
            <a:ext cx="5772000" cy="361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Title Slide">
  <p:cSld name="61_Title Slide"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5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608107"/>
            <a:ext cx="3704544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52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521"/>
          <p:cNvSpPr>
            <a:spLocks noGrp="1"/>
          </p:cNvSpPr>
          <p:nvPr>
            <p:ph type="pic" idx="2"/>
          </p:nvPr>
        </p:nvSpPr>
        <p:spPr>
          <a:xfrm>
            <a:off x="4929611" y="1201847"/>
            <a:ext cx="2980800" cy="396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8_Custom Layout">
  <p:cSld name="68_Custom Layout"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8" name="Google Shape;2568;p5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26969" y="242888"/>
            <a:ext cx="4844963" cy="4900614"/>
          </a:xfrm>
          <a:prstGeom prst="rect">
            <a:avLst/>
          </a:prstGeom>
          <a:noFill/>
          <a:ln>
            <a:noFill/>
          </a:ln>
        </p:spPr>
      </p:pic>
      <p:sp>
        <p:nvSpPr>
          <p:cNvPr id="2569" name="Google Shape;2569;p522"/>
          <p:cNvSpPr>
            <a:spLocks noGrp="1"/>
          </p:cNvSpPr>
          <p:nvPr>
            <p:ph type="pic" idx="2"/>
          </p:nvPr>
        </p:nvSpPr>
        <p:spPr>
          <a:xfrm>
            <a:off x="7694632" y="2109194"/>
            <a:ext cx="1028700" cy="303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0" name="Google Shape;2570;p52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1" name="Google Shape;2571;p522"/>
          <p:cNvSpPr>
            <a:spLocks noGrp="1"/>
          </p:cNvSpPr>
          <p:nvPr>
            <p:ph type="pic" idx="3"/>
          </p:nvPr>
        </p:nvSpPr>
        <p:spPr>
          <a:xfrm>
            <a:off x="5706477" y="1516261"/>
            <a:ext cx="1882500" cy="399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72" name="Google Shape;2572;p522"/>
          <p:cNvSpPr>
            <a:spLocks noGrp="1"/>
          </p:cNvSpPr>
          <p:nvPr>
            <p:ph type="pic" idx="4"/>
          </p:nvPr>
        </p:nvSpPr>
        <p:spPr>
          <a:xfrm>
            <a:off x="4572001" y="2108018"/>
            <a:ext cx="1028700" cy="302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Title Slide">
  <p:cSld name="44_Title Slide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5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75" name="Google Shape;2575;p523"/>
          <p:cNvGrpSpPr/>
          <p:nvPr/>
        </p:nvGrpSpPr>
        <p:grpSpPr>
          <a:xfrm>
            <a:off x="3877253" y="-1280147"/>
            <a:ext cx="4845941" cy="8283659"/>
            <a:chOff x="5169671" y="-1706863"/>
            <a:chExt cx="6461255" cy="11044879"/>
          </a:xfrm>
        </p:grpSpPr>
        <p:pic>
          <p:nvPicPr>
            <p:cNvPr id="2576" name="Google Shape;2576;p52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flipH="1">
              <a:off x="5169671" y="-1706863"/>
              <a:ext cx="6461255" cy="11044879"/>
            </a:xfrm>
            <a:prstGeom prst="rect">
              <a:avLst/>
            </a:prstGeom>
            <a:noFill/>
            <a:ln>
              <a:noFill/>
            </a:ln>
            <a:effectLst>
              <a:outerShdw blurRad="1092200" dist="342900" dir="5400000" algn="t" rotWithShape="0">
                <a:srgbClr val="000000">
                  <a:alpha val="27840"/>
                </a:srgbClr>
              </a:outerShdw>
            </a:effectLst>
          </p:spPr>
        </p:pic>
        <p:pic>
          <p:nvPicPr>
            <p:cNvPr id="2577" name="Google Shape;2577;p52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229476" y="1073311"/>
              <a:ext cx="2326888" cy="47438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8" name="Google Shape;2578;p5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79" name="Google Shape;2579;p523"/>
          <p:cNvSpPr>
            <a:spLocks noGrp="1"/>
          </p:cNvSpPr>
          <p:nvPr>
            <p:ph type="pic" idx="2"/>
          </p:nvPr>
        </p:nvSpPr>
        <p:spPr>
          <a:xfrm>
            <a:off x="5543550" y="1264290"/>
            <a:ext cx="1503600" cy="266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Title Slide">
  <p:cSld name="45_Title Slide">
    <p:spTree>
      <p:nvGrpSpPr>
        <p:cNvPr id="1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5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>
              <a:alpha val="58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82" name="Google Shape;2582;p5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583" name="Google Shape;2583;p524"/>
          <p:cNvGrpSpPr/>
          <p:nvPr/>
        </p:nvGrpSpPr>
        <p:grpSpPr>
          <a:xfrm>
            <a:off x="4162833" y="1381110"/>
            <a:ext cx="4981167" cy="2924646"/>
            <a:chOff x="5550444" y="1841480"/>
            <a:chExt cx="6641556" cy="3899529"/>
          </a:xfrm>
        </p:grpSpPr>
        <p:pic>
          <p:nvPicPr>
            <p:cNvPr id="2584" name="Google Shape;2584;p52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550444" y="1841480"/>
              <a:ext cx="6641556" cy="38995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5" name="Google Shape;2585;p524"/>
            <p:cNvSpPr/>
            <p:nvPr/>
          </p:nvSpPr>
          <p:spPr>
            <a:xfrm>
              <a:off x="8511993" y="5381156"/>
              <a:ext cx="660300" cy="138900"/>
            </a:xfrm>
            <a:prstGeom prst="rect">
              <a:avLst/>
            </a:prstGeom>
            <a:solidFill>
              <a:srgbClr val="1F1C1B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86" name="Google Shape;2586;p524"/>
          <p:cNvSpPr>
            <a:spLocks noGrp="1"/>
          </p:cNvSpPr>
          <p:nvPr>
            <p:ph type="pic" idx="2"/>
          </p:nvPr>
        </p:nvSpPr>
        <p:spPr>
          <a:xfrm>
            <a:off x="4777061" y="1592306"/>
            <a:ext cx="3747300" cy="234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6_Custom Layout">
  <p:cSld name="66_Custom Layout"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8" name="Google Shape;2588;p525"/>
          <p:cNvPicPr preferRelativeResize="0"/>
          <p:nvPr/>
        </p:nvPicPr>
        <p:blipFill rotWithShape="1">
          <a:blip r:embed="rId2">
            <a:alphaModFix/>
          </a:blip>
          <a:srcRect l="37272"/>
          <a:stretch/>
        </p:blipFill>
        <p:spPr>
          <a:xfrm>
            <a:off x="0" y="267344"/>
            <a:ext cx="4572000" cy="4522691"/>
          </a:xfrm>
          <a:custGeom>
            <a:avLst/>
            <a:gdLst/>
            <a:ahLst/>
            <a:cxnLst/>
            <a:rect l="l" t="t" r="r" b="b"/>
            <a:pathLst>
              <a:path w="6096000" h="6030254" extrusionOk="0">
                <a:moveTo>
                  <a:pt x="0" y="0"/>
                </a:moveTo>
                <a:lnTo>
                  <a:pt x="6096000" y="0"/>
                </a:lnTo>
                <a:lnTo>
                  <a:pt x="6096000" y="6030254"/>
                </a:lnTo>
                <a:lnTo>
                  <a:pt x="0" y="6030254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589" name="Google Shape;2589;p525"/>
          <p:cNvSpPr>
            <a:spLocks noGrp="1"/>
          </p:cNvSpPr>
          <p:nvPr>
            <p:ph type="pic" idx="2"/>
          </p:nvPr>
        </p:nvSpPr>
        <p:spPr>
          <a:xfrm>
            <a:off x="0" y="371476"/>
            <a:ext cx="4017300" cy="39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0" name="Google Shape;2590;p525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7_Custom Layout">
  <p:cSld name="117_Custom Layout"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5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593" name="Google Shape;2593;p5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82790" y="844154"/>
            <a:ext cx="5485210" cy="4297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p526"/>
          <p:cNvSpPr>
            <a:spLocks noGrp="1"/>
          </p:cNvSpPr>
          <p:nvPr>
            <p:ph type="pic" idx="2"/>
          </p:nvPr>
        </p:nvSpPr>
        <p:spPr>
          <a:xfrm>
            <a:off x="5247158" y="901899"/>
            <a:ext cx="5348400" cy="3030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4_Custom Layout">
  <p:cSld name="114_Custom Layout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6" name="Google Shape;2596;p5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03045" y="1584328"/>
            <a:ext cx="1497506" cy="3139616"/>
          </a:xfrm>
          <a:prstGeom prst="rect">
            <a:avLst/>
          </a:prstGeom>
          <a:noFill/>
          <a:ln>
            <a:noFill/>
          </a:ln>
        </p:spPr>
      </p:pic>
      <p:sp>
        <p:nvSpPr>
          <p:cNvPr id="2597" name="Google Shape;2597;p527"/>
          <p:cNvSpPr>
            <a:spLocks noGrp="1"/>
          </p:cNvSpPr>
          <p:nvPr>
            <p:ph type="pic" idx="2"/>
          </p:nvPr>
        </p:nvSpPr>
        <p:spPr>
          <a:xfrm>
            <a:off x="2937932" y="1638781"/>
            <a:ext cx="1434000" cy="303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598" name="Google Shape;2598;p527"/>
          <p:cNvSpPr>
            <a:spLocks noGrp="1"/>
          </p:cNvSpPr>
          <p:nvPr>
            <p:ph type="pic" idx="3"/>
          </p:nvPr>
        </p:nvSpPr>
        <p:spPr>
          <a:xfrm>
            <a:off x="1521618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599" name="Google Shape;2599;p5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0" name="Google Shape;2600;p527"/>
          <p:cNvSpPr>
            <a:spLocks noGrp="1"/>
          </p:cNvSpPr>
          <p:nvPr>
            <p:ph type="pic" idx="4"/>
          </p:nvPr>
        </p:nvSpPr>
        <p:spPr>
          <a:xfrm>
            <a:off x="4511582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1" name="Google Shape;2601;p527"/>
          <p:cNvSpPr>
            <a:spLocks noGrp="1"/>
          </p:cNvSpPr>
          <p:nvPr>
            <p:ph type="pic" idx="5"/>
          </p:nvPr>
        </p:nvSpPr>
        <p:spPr>
          <a:xfrm>
            <a:off x="5893009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2" name="Google Shape;2602;p527"/>
          <p:cNvSpPr>
            <a:spLocks noGrp="1"/>
          </p:cNvSpPr>
          <p:nvPr>
            <p:ph type="pic" idx="6"/>
          </p:nvPr>
        </p:nvSpPr>
        <p:spPr>
          <a:xfrm>
            <a:off x="7274436" y="1813081"/>
            <a:ext cx="1270500" cy="2684700"/>
          </a:xfrm>
          <a:prstGeom prst="roundRect">
            <a:avLst>
              <a:gd name="adj" fmla="val 2803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6_Custom Layout">
  <p:cSld name="116_Custom Layout">
    <p:spTree>
      <p:nvGrpSpPr>
        <p:cNvPr id="1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4" name="Google Shape;2604;p5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56633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5" name="Google Shape;2605;p528"/>
          <p:cNvSpPr>
            <a:spLocks noGrp="1"/>
          </p:cNvSpPr>
          <p:nvPr>
            <p:ph type="pic" idx="2"/>
          </p:nvPr>
        </p:nvSpPr>
        <p:spPr>
          <a:xfrm>
            <a:off x="1652423" y="1022029"/>
            <a:ext cx="2534700" cy="3099300"/>
          </a:xfrm>
          <a:prstGeom prst="roundRect">
            <a:avLst>
              <a:gd name="adj" fmla="val 1700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06" name="Google Shape;2606;p528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9_Custom Layout">
  <p:cSld name="119_Custom Layout">
    <p:spTree>
      <p:nvGrpSpPr>
        <p:cNvPr id="1" name="Shape 2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8" name="Google Shape;2608;p529"/>
          <p:cNvSpPr/>
          <p:nvPr/>
        </p:nvSpPr>
        <p:spPr>
          <a:xfrm>
            <a:off x="6509657" y="0"/>
            <a:ext cx="263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09" name="Google Shape;2609;p5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36271" y="844154"/>
            <a:ext cx="4774530" cy="4299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529"/>
          <p:cNvSpPr>
            <a:spLocks noGrp="1"/>
          </p:cNvSpPr>
          <p:nvPr>
            <p:ph type="pic" idx="2"/>
          </p:nvPr>
        </p:nvSpPr>
        <p:spPr>
          <a:xfrm>
            <a:off x="5910263" y="944761"/>
            <a:ext cx="1507200" cy="327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11" name="Google Shape;2611;p5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ualt title Layout">
  <p:cSld name="10_Defualt title Layout"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65"/>
          <p:cNvSpPr>
            <a:spLocks noGrp="1"/>
          </p:cNvSpPr>
          <p:nvPr>
            <p:ph type="pic" idx="2"/>
          </p:nvPr>
        </p:nvSpPr>
        <p:spPr>
          <a:xfrm>
            <a:off x="4269541" y="1700213"/>
            <a:ext cx="1410900" cy="30051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7F7F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8_Custom Layout">
  <p:cSld name="118_Custom Layout">
    <p:spTree>
      <p:nvGrpSpPr>
        <p:cNvPr id="1" name="Shape 2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3" name="Google Shape;2613;p530"/>
          <p:cNvSpPr/>
          <p:nvPr/>
        </p:nvSpPr>
        <p:spPr>
          <a:xfrm>
            <a:off x="1521618" y="1155102"/>
            <a:ext cx="4338900" cy="31389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108000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14" name="Google Shape;2614;p5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73661" y="996604"/>
            <a:ext cx="5926264" cy="3608104"/>
          </a:xfrm>
          <a:prstGeom prst="rect">
            <a:avLst/>
          </a:prstGeom>
          <a:noFill/>
          <a:ln>
            <a:noFill/>
          </a:ln>
        </p:spPr>
      </p:pic>
      <p:sp>
        <p:nvSpPr>
          <p:cNvPr id="2615" name="Google Shape;2615;p530"/>
          <p:cNvSpPr>
            <a:spLocks noGrp="1"/>
          </p:cNvSpPr>
          <p:nvPr>
            <p:ph type="pic" idx="2"/>
          </p:nvPr>
        </p:nvSpPr>
        <p:spPr>
          <a:xfrm>
            <a:off x="5280278" y="1017884"/>
            <a:ext cx="5106300" cy="3295500"/>
          </a:xfrm>
          <a:prstGeom prst="round2SameRect">
            <a:avLst>
              <a:gd name="adj1" fmla="val 4086"/>
              <a:gd name="adj2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1_Custom Layout">
  <p:cSld name="121_Custom Layout">
    <p:spTree>
      <p:nvGrpSpPr>
        <p:cNvPr id="1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531"/>
          <p:cNvSpPr>
            <a:spLocks noGrp="1"/>
          </p:cNvSpPr>
          <p:nvPr>
            <p:ph type="pic" idx="2"/>
          </p:nvPr>
        </p:nvSpPr>
        <p:spPr>
          <a:xfrm>
            <a:off x="582013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8" name="Google Shape;2618;p531"/>
          <p:cNvSpPr>
            <a:spLocks noGrp="1"/>
          </p:cNvSpPr>
          <p:nvPr>
            <p:ph type="pic" idx="3"/>
          </p:nvPr>
        </p:nvSpPr>
        <p:spPr>
          <a:xfrm>
            <a:off x="718991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19" name="Google Shape;2619;p531"/>
          <p:cNvSpPr>
            <a:spLocks noGrp="1"/>
          </p:cNvSpPr>
          <p:nvPr>
            <p:ph type="pic" idx="4"/>
          </p:nvPr>
        </p:nvSpPr>
        <p:spPr>
          <a:xfrm>
            <a:off x="8559694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0" name="Google Shape;2620;p531"/>
          <p:cNvSpPr>
            <a:spLocks noGrp="1"/>
          </p:cNvSpPr>
          <p:nvPr>
            <p:ph type="pic" idx="5"/>
          </p:nvPr>
        </p:nvSpPr>
        <p:spPr>
          <a:xfrm>
            <a:off x="289268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1" name="Google Shape;2621;p531"/>
          <p:cNvSpPr>
            <a:spLocks noGrp="1"/>
          </p:cNvSpPr>
          <p:nvPr>
            <p:ph type="pic" idx="6"/>
          </p:nvPr>
        </p:nvSpPr>
        <p:spPr>
          <a:xfrm>
            <a:off x="1520429" y="1613505"/>
            <a:ext cx="1278300" cy="27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2" name="Google Shape;2622;p531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3" name="Google Shape;2623;p531"/>
          <p:cNvSpPr>
            <a:spLocks noGrp="1"/>
          </p:cNvSpPr>
          <p:nvPr>
            <p:ph type="pic" idx="7"/>
          </p:nvPr>
        </p:nvSpPr>
        <p:spPr>
          <a:xfrm>
            <a:off x="4356413" y="1613505"/>
            <a:ext cx="1278300" cy="27666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0_Custom Layout">
  <p:cSld name="120_Custom Layout">
    <p:spTree>
      <p:nvGrpSpPr>
        <p:cNvPr id="1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5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500744"/>
            <a:ext cx="2102304" cy="4204608"/>
          </a:xfrm>
          <a:prstGeom prst="rect">
            <a:avLst/>
          </a:prstGeom>
          <a:noFill/>
          <a:ln>
            <a:noFill/>
          </a:ln>
        </p:spPr>
      </p:pic>
      <p:sp>
        <p:nvSpPr>
          <p:cNvPr id="2626" name="Google Shape;2626;p532"/>
          <p:cNvSpPr>
            <a:spLocks noGrp="1"/>
          </p:cNvSpPr>
          <p:nvPr>
            <p:ph type="pic" idx="2"/>
          </p:nvPr>
        </p:nvSpPr>
        <p:spPr>
          <a:xfrm>
            <a:off x="470390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27" name="Google Shape;2627;p532"/>
          <p:cNvSpPr>
            <a:spLocks noGrp="1"/>
          </p:cNvSpPr>
          <p:nvPr>
            <p:ph type="pic" idx="3"/>
          </p:nvPr>
        </p:nvSpPr>
        <p:spPr>
          <a:xfrm>
            <a:off x="6806209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28" name="Google Shape;2628;p532"/>
          <p:cNvSpPr>
            <a:spLocks noGrp="1"/>
          </p:cNvSpPr>
          <p:nvPr>
            <p:ph type="pic" idx="4"/>
          </p:nvPr>
        </p:nvSpPr>
        <p:spPr>
          <a:xfrm>
            <a:off x="8774126" y="617085"/>
            <a:ext cx="1836000" cy="397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3_Custom Layout">
  <p:cSld name="123_Custom Layout"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533"/>
          <p:cNvSpPr>
            <a:spLocks noGrp="1"/>
          </p:cNvSpPr>
          <p:nvPr>
            <p:ph type="pic" idx="2"/>
          </p:nvPr>
        </p:nvSpPr>
        <p:spPr>
          <a:xfrm>
            <a:off x="4683740" y="-208954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1" name="Google Shape;2631;p533"/>
          <p:cNvSpPr>
            <a:spLocks noGrp="1"/>
          </p:cNvSpPr>
          <p:nvPr>
            <p:ph type="pic" idx="3"/>
          </p:nvPr>
        </p:nvSpPr>
        <p:spPr>
          <a:xfrm>
            <a:off x="6707461" y="-1897789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2" name="Google Shape;2632;p533"/>
          <p:cNvSpPr>
            <a:spLocks noGrp="1"/>
          </p:cNvSpPr>
          <p:nvPr>
            <p:ph type="pic" idx="4"/>
          </p:nvPr>
        </p:nvSpPr>
        <p:spPr>
          <a:xfrm>
            <a:off x="6707461" y="190120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3" name="Google Shape;2633;p533"/>
          <p:cNvSpPr>
            <a:spLocks noGrp="1"/>
          </p:cNvSpPr>
          <p:nvPr>
            <p:ph type="pic" idx="5"/>
          </p:nvPr>
        </p:nvSpPr>
        <p:spPr>
          <a:xfrm>
            <a:off x="4683739" y="3585337"/>
            <a:ext cx="1557900" cy="3370200"/>
          </a:xfrm>
          <a:prstGeom prst="roundRect">
            <a:avLst>
              <a:gd name="adj" fmla="val 1081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34" name="Google Shape;2634;p53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4_Custom Layout">
  <p:cSld name="104_Custom Layout">
    <p:spTree>
      <p:nvGrpSpPr>
        <p:cNvPr id="1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5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23374" y="1731110"/>
            <a:ext cx="4895375" cy="2974242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534"/>
          <p:cNvSpPr>
            <a:spLocks noGrp="1"/>
          </p:cNvSpPr>
          <p:nvPr>
            <p:ph type="pic" idx="2"/>
          </p:nvPr>
        </p:nvSpPr>
        <p:spPr>
          <a:xfrm>
            <a:off x="-294487" y="1754471"/>
            <a:ext cx="4833600" cy="27267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38" name="Google Shape;2638;p534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4_Custom Layout">
  <p:cSld name="124_Custom Layout">
    <p:spTree>
      <p:nvGrpSpPr>
        <p:cNvPr id="1" name="Shape 2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0" name="Google Shape;2640;p53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1" name="Google Shape;2641;p535"/>
          <p:cNvSpPr>
            <a:spLocks noGrp="1"/>
          </p:cNvSpPr>
          <p:nvPr>
            <p:ph type="pic" idx="2"/>
          </p:nvPr>
        </p:nvSpPr>
        <p:spPr>
          <a:xfrm>
            <a:off x="4800960" y="-220933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2" name="Google Shape;2642;p535"/>
          <p:cNvSpPr>
            <a:spLocks noGrp="1"/>
          </p:cNvSpPr>
          <p:nvPr>
            <p:ph type="pic" idx="3"/>
          </p:nvPr>
        </p:nvSpPr>
        <p:spPr>
          <a:xfrm>
            <a:off x="6094120" y="833438"/>
            <a:ext cx="1596300" cy="33042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3" name="Google Shape;2643;p535"/>
          <p:cNvSpPr>
            <a:spLocks noGrp="1"/>
          </p:cNvSpPr>
          <p:nvPr>
            <p:ph type="pic" idx="4"/>
          </p:nvPr>
        </p:nvSpPr>
        <p:spPr>
          <a:xfrm>
            <a:off x="7956713" y="3248468"/>
            <a:ext cx="1024500" cy="2114100"/>
          </a:xfrm>
          <a:prstGeom prst="roundRect">
            <a:avLst>
              <a:gd name="adj" fmla="val 679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5_Custom Layout">
  <p:cSld name="125_Custom Layout">
    <p:spTree>
      <p:nvGrpSpPr>
        <p:cNvPr id="1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5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46" name="Google Shape;2646;p536"/>
          <p:cNvSpPr>
            <a:spLocks noGrp="1"/>
          </p:cNvSpPr>
          <p:nvPr>
            <p:ph type="pic" idx="2"/>
          </p:nvPr>
        </p:nvSpPr>
        <p:spPr>
          <a:xfrm>
            <a:off x="4692355" y="3857986"/>
            <a:ext cx="1036800" cy="2230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7" name="Google Shape;2647;p536"/>
          <p:cNvSpPr>
            <a:spLocks noGrp="1"/>
          </p:cNvSpPr>
          <p:nvPr>
            <p:ph type="pic" idx="3"/>
          </p:nvPr>
        </p:nvSpPr>
        <p:spPr>
          <a:xfrm>
            <a:off x="7572375" y="914401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8" name="Google Shape;2648;p536"/>
          <p:cNvSpPr>
            <a:spLocks noGrp="1"/>
          </p:cNvSpPr>
          <p:nvPr>
            <p:ph type="pic" idx="4"/>
          </p:nvPr>
        </p:nvSpPr>
        <p:spPr>
          <a:xfrm>
            <a:off x="6131821" y="2381016"/>
            <a:ext cx="1036800" cy="22464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49" name="Google Shape;2649;p536"/>
          <p:cNvSpPr>
            <a:spLocks noGrp="1"/>
          </p:cNvSpPr>
          <p:nvPr>
            <p:ph type="pic" idx="5"/>
          </p:nvPr>
        </p:nvSpPr>
        <p:spPr>
          <a:xfrm rot="-5400000">
            <a:off x="8195279" y="2998648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0" name="Google Shape;2650;p536"/>
          <p:cNvSpPr>
            <a:spLocks noGrp="1"/>
          </p:cNvSpPr>
          <p:nvPr>
            <p:ph type="pic" idx="6"/>
          </p:nvPr>
        </p:nvSpPr>
        <p:spPr>
          <a:xfrm rot="-5400000">
            <a:off x="4090084" y="1791112"/>
            <a:ext cx="1036800" cy="22326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8_Custom Layout">
  <p:cSld name="108_Custom Layout"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5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2653" name="Google Shape;2653;p5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12228" y="844154"/>
            <a:ext cx="2580597" cy="3857640"/>
          </a:xfrm>
          <a:prstGeom prst="rect">
            <a:avLst/>
          </a:prstGeom>
          <a:noFill/>
          <a:ln>
            <a:noFill/>
          </a:ln>
        </p:spPr>
      </p:pic>
      <p:sp>
        <p:nvSpPr>
          <p:cNvPr id="2654" name="Google Shape;2654;p537"/>
          <p:cNvSpPr>
            <a:spLocks noGrp="1"/>
          </p:cNvSpPr>
          <p:nvPr>
            <p:ph type="pic" idx="2"/>
          </p:nvPr>
        </p:nvSpPr>
        <p:spPr>
          <a:xfrm>
            <a:off x="6400800" y="1409106"/>
            <a:ext cx="1450200" cy="32076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5_Custom Layout">
  <p:cSld name="105_Custom Layout">
    <p:spTree>
      <p:nvGrpSpPr>
        <p:cNvPr id="1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538"/>
          <p:cNvSpPr>
            <a:spLocks noGrp="1"/>
          </p:cNvSpPr>
          <p:nvPr>
            <p:ph type="pic" idx="2"/>
          </p:nvPr>
        </p:nvSpPr>
        <p:spPr>
          <a:xfrm>
            <a:off x="3786187" y="950119"/>
            <a:ext cx="1478700" cy="1732200"/>
          </a:xfrm>
          <a:prstGeom prst="roundRect">
            <a:avLst>
              <a:gd name="adj" fmla="val 1368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7" name="Google Shape;2657;p538"/>
          <p:cNvSpPr>
            <a:spLocks noGrp="1"/>
          </p:cNvSpPr>
          <p:nvPr>
            <p:ph type="pic" idx="3"/>
          </p:nvPr>
        </p:nvSpPr>
        <p:spPr>
          <a:xfrm>
            <a:off x="2194018" y="1076402"/>
            <a:ext cx="1200000" cy="1429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58" name="Google Shape;2658;p538"/>
          <p:cNvSpPr>
            <a:spLocks noGrp="1"/>
          </p:cNvSpPr>
          <p:nvPr>
            <p:ph type="pic" idx="4"/>
          </p:nvPr>
        </p:nvSpPr>
        <p:spPr>
          <a:xfrm>
            <a:off x="5733039" y="1074020"/>
            <a:ext cx="1195500" cy="142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7_Custom Layout">
  <p:cSld name="107_Custom Layout">
    <p:spTree>
      <p:nvGrpSpPr>
        <p:cNvPr id="1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0" name="Google Shape;2660;p5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0" y="1029384"/>
            <a:ext cx="4571996" cy="411411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539"/>
          <p:cNvSpPr>
            <a:spLocks noGrp="1"/>
          </p:cNvSpPr>
          <p:nvPr>
            <p:ph type="pic" idx="2"/>
          </p:nvPr>
        </p:nvSpPr>
        <p:spPr>
          <a:xfrm>
            <a:off x="5010928" y="1089422"/>
            <a:ext cx="1436400" cy="3148800"/>
          </a:xfrm>
          <a:prstGeom prst="roundRect">
            <a:avLst>
              <a:gd name="adj" fmla="val 8181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62" name="Google Shape;2662;p5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6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9_Custom Layout">
  <p:cSld name="109_Custom Layout">
    <p:spTree>
      <p:nvGrpSpPr>
        <p:cNvPr id="1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p54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5" name="Google Shape;2665;p540"/>
          <p:cNvSpPr>
            <a:spLocks noGrp="1"/>
          </p:cNvSpPr>
          <p:nvPr>
            <p:ph type="pic" idx="2"/>
          </p:nvPr>
        </p:nvSpPr>
        <p:spPr>
          <a:xfrm>
            <a:off x="5665868" y="1390997"/>
            <a:ext cx="1773300" cy="386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0_Custom Layout">
  <p:cSld name="110_Custom Layout">
    <p:spTree>
      <p:nvGrpSpPr>
        <p:cNvPr id="1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7" name="Google Shape;2667;p5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7349" y="710027"/>
            <a:ext cx="3865366" cy="52335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8" name="Google Shape;2668;p541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9" name="Google Shape;2669;p541"/>
          <p:cNvSpPr>
            <a:spLocks noGrp="1"/>
          </p:cNvSpPr>
          <p:nvPr>
            <p:ph type="pic" idx="2"/>
          </p:nvPr>
        </p:nvSpPr>
        <p:spPr>
          <a:xfrm>
            <a:off x="1300620" y="783308"/>
            <a:ext cx="3342300" cy="2326800"/>
          </a:xfrm>
          <a:prstGeom prst="roundRect">
            <a:avLst>
              <a:gd name="adj" fmla="val 223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5_Custom Layout">
  <p:cSld name="115_Custom Layout"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5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57556" y="847570"/>
            <a:ext cx="1950086" cy="3857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542"/>
          <p:cNvSpPr>
            <a:spLocks noGrp="1"/>
          </p:cNvSpPr>
          <p:nvPr>
            <p:ph type="pic" idx="2"/>
          </p:nvPr>
        </p:nvSpPr>
        <p:spPr>
          <a:xfrm>
            <a:off x="2097881" y="889750"/>
            <a:ext cx="1868400" cy="3316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12700" dist="12700" dir="5400000" algn="t" rotWithShape="0">
              <a:srgbClr val="000000">
                <a:alpha val="11760"/>
              </a:srgbClr>
            </a:outerShdw>
          </a:effectLst>
        </p:spPr>
      </p:sp>
      <p:sp>
        <p:nvSpPr>
          <p:cNvPr id="2673" name="Google Shape;2673;p542"/>
          <p:cNvSpPr txBox="1">
            <a:spLocks noGrp="1"/>
          </p:cNvSpPr>
          <p:nvPr>
            <p:ph type="title"/>
          </p:nvPr>
        </p:nvSpPr>
        <p:spPr>
          <a:xfrm>
            <a:off x="5040086" y="710026"/>
            <a:ext cx="3345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1_Custom Layout">
  <p:cSld name="111_Custom Layout"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5" name="Google Shape;2675;p5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71812" y="514699"/>
            <a:ext cx="3000376" cy="2401194"/>
          </a:xfrm>
          <a:prstGeom prst="rect">
            <a:avLst/>
          </a:prstGeom>
          <a:noFill/>
          <a:ln>
            <a:noFill/>
          </a:ln>
        </p:spPr>
      </p:pic>
      <p:sp>
        <p:nvSpPr>
          <p:cNvPr id="2676" name="Google Shape;2676;p543"/>
          <p:cNvSpPr>
            <a:spLocks noGrp="1"/>
          </p:cNvSpPr>
          <p:nvPr>
            <p:ph type="pic" idx="2"/>
          </p:nvPr>
        </p:nvSpPr>
        <p:spPr>
          <a:xfrm>
            <a:off x="3176588" y="622301"/>
            <a:ext cx="2786100" cy="1566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3_Custom Layout">
  <p:cSld name="113_Custom Layout">
    <p:spTree>
      <p:nvGrpSpPr>
        <p:cNvPr id="1" name="Shape 2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8" name="Google Shape;2678;p5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9" name="Google Shape;2679;p544"/>
          <p:cNvSpPr>
            <a:spLocks noGrp="1"/>
          </p:cNvSpPr>
          <p:nvPr>
            <p:ph type="pic" idx="2"/>
          </p:nvPr>
        </p:nvSpPr>
        <p:spPr>
          <a:xfrm rot="914283">
            <a:off x="4733291" y="895355"/>
            <a:ext cx="2473462" cy="1741469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0" name="Google Shape;2680;p544"/>
          <p:cNvSpPr>
            <a:spLocks noGrp="1"/>
          </p:cNvSpPr>
          <p:nvPr>
            <p:ph type="pic" idx="3"/>
          </p:nvPr>
        </p:nvSpPr>
        <p:spPr>
          <a:xfrm rot="914219">
            <a:off x="6933054" y="3665050"/>
            <a:ext cx="2493038" cy="17486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2_Custom Layout">
  <p:cSld name="112_Custom Layout"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2" name="Google Shape;2682;p5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56767" y="844154"/>
            <a:ext cx="2964212" cy="3861198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p545"/>
          <p:cNvSpPr>
            <a:spLocks noGrp="1"/>
          </p:cNvSpPr>
          <p:nvPr>
            <p:ph type="pic" idx="2"/>
          </p:nvPr>
        </p:nvSpPr>
        <p:spPr>
          <a:xfrm>
            <a:off x="5612606" y="976313"/>
            <a:ext cx="2270100" cy="3260100"/>
          </a:xfrm>
          <a:prstGeom prst="roundRect">
            <a:avLst>
              <a:gd name="adj" fmla="val 167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4" name="Google Shape;2684;p5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6_Custom Layout">
  <p:cSld name="126_Custom Layout"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5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7" name="Google Shape;2687;p546"/>
          <p:cNvSpPr>
            <a:spLocks noGrp="1"/>
          </p:cNvSpPr>
          <p:nvPr>
            <p:ph type="pic" idx="2"/>
          </p:nvPr>
        </p:nvSpPr>
        <p:spPr>
          <a:xfrm>
            <a:off x="1945045" y="3193256"/>
            <a:ext cx="673800" cy="14520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8" name="Google Shape;2688;p546"/>
          <p:cNvSpPr>
            <a:spLocks noGrp="1"/>
          </p:cNvSpPr>
          <p:nvPr>
            <p:ph type="pic" idx="3"/>
          </p:nvPr>
        </p:nvSpPr>
        <p:spPr>
          <a:xfrm>
            <a:off x="7433071" y="2764631"/>
            <a:ext cx="885300" cy="18825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89" name="Google Shape;2689;p546"/>
          <p:cNvSpPr>
            <a:spLocks noGrp="1"/>
          </p:cNvSpPr>
          <p:nvPr>
            <p:ph type="pic" idx="4"/>
          </p:nvPr>
        </p:nvSpPr>
        <p:spPr>
          <a:xfrm>
            <a:off x="3841493" y="1794866"/>
            <a:ext cx="3912900" cy="24648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0" name="Google Shape;2690;p546"/>
          <p:cNvSpPr>
            <a:spLocks noGrp="1"/>
          </p:cNvSpPr>
          <p:nvPr>
            <p:ph type="pic" idx="5"/>
          </p:nvPr>
        </p:nvSpPr>
        <p:spPr>
          <a:xfrm>
            <a:off x="2544313" y="2886674"/>
            <a:ext cx="2265300" cy="17019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7_Custom Layout">
  <p:cSld name="127_Custom Layout"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p547"/>
          <p:cNvSpPr>
            <a:spLocks noGrp="1"/>
          </p:cNvSpPr>
          <p:nvPr>
            <p:ph type="pic" idx="2"/>
          </p:nvPr>
        </p:nvSpPr>
        <p:spPr>
          <a:xfrm>
            <a:off x="4141414" y="1548088"/>
            <a:ext cx="1471200" cy="3039900"/>
          </a:xfrm>
          <a:prstGeom prst="roundRect">
            <a:avLst>
              <a:gd name="adj" fmla="val 8708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693" name="Google Shape;2693;p547"/>
          <p:cNvSpPr>
            <a:spLocks noGrp="1"/>
          </p:cNvSpPr>
          <p:nvPr>
            <p:ph type="pic" idx="3"/>
          </p:nvPr>
        </p:nvSpPr>
        <p:spPr>
          <a:xfrm>
            <a:off x="3045790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4" name="Google Shape;2694;p547"/>
          <p:cNvSpPr>
            <a:spLocks noGrp="1"/>
          </p:cNvSpPr>
          <p:nvPr>
            <p:ph type="pic" idx="4"/>
          </p:nvPr>
        </p:nvSpPr>
        <p:spPr>
          <a:xfrm>
            <a:off x="2276475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5" name="Google Shape;2695;p547"/>
          <p:cNvSpPr>
            <a:spLocks noGrp="1"/>
          </p:cNvSpPr>
          <p:nvPr>
            <p:ph type="pic" idx="5"/>
          </p:nvPr>
        </p:nvSpPr>
        <p:spPr>
          <a:xfrm>
            <a:off x="5518353" y="1744814"/>
            <a:ext cx="1246500" cy="259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6" name="Google Shape;2696;p547"/>
          <p:cNvSpPr>
            <a:spLocks noGrp="1"/>
          </p:cNvSpPr>
          <p:nvPr>
            <p:ph type="pic" idx="6"/>
          </p:nvPr>
        </p:nvSpPr>
        <p:spPr>
          <a:xfrm>
            <a:off x="6468112" y="1932510"/>
            <a:ext cx="1066200" cy="2218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50800" dist="12700" dir="5400000" algn="t" rotWithShape="0">
              <a:srgbClr val="000000">
                <a:alpha val="9800"/>
              </a:srgbClr>
            </a:outerShdw>
          </a:effectLst>
        </p:spPr>
      </p:sp>
      <p:sp>
        <p:nvSpPr>
          <p:cNvPr id="2697" name="Google Shape;2697;p547"/>
          <p:cNvSpPr txBox="1">
            <a:spLocks noGrp="1"/>
          </p:cNvSpPr>
          <p:nvPr>
            <p:ph type="title"/>
          </p:nvPr>
        </p:nvSpPr>
        <p:spPr>
          <a:xfrm>
            <a:off x="1521618" y="710027"/>
            <a:ext cx="6864600" cy="5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8_Custom Layout">
  <p:cSld name="128_Custom Layout">
    <p:spTree>
      <p:nvGrpSpPr>
        <p:cNvPr id="1" name="Shape 2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9" name="Google Shape;2699;p548"/>
          <p:cNvSpPr>
            <a:spLocks noGrp="1"/>
          </p:cNvSpPr>
          <p:nvPr>
            <p:ph type="pic" idx="2"/>
          </p:nvPr>
        </p:nvSpPr>
        <p:spPr>
          <a:xfrm>
            <a:off x="5802511" y="466604"/>
            <a:ext cx="1638900" cy="3517800"/>
          </a:xfrm>
          <a:prstGeom prst="roundRect">
            <a:avLst>
              <a:gd name="adj" fmla="val 12229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0" name="Google Shape;2700;p54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8_Custom Layout">
  <p:cSld name="88_Custom Layout"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549"/>
          <p:cNvSpPr>
            <a:spLocks noGrp="1"/>
          </p:cNvSpPr>
          <p:nvPr>
            <p:ph type="pic" idx="2"/>
          </p:nvPr>
        </p:nvSpPr>
        <p:spPr>
          <a:xfrm rot="-1799640">
            <a:off x="887065" y="2468323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3" name="Google Shape;2703;p549"/>
          <p:cNvSpPr>
            <a:spLocks noGrp="1"/>
          </p:cNvSpPr>
          <p:nvPr>
            <p:ph type="pic" idx="3"/>
          </p:nvPr>
        </p:nvSpPr>
        <p:spPr>
          <a:xfrm rot="-1799640">
            <a:off x="2966155" y="3175555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4" name="Google Shape;2704;p549"/>
          <p:cNvSpPr>
            <a:spLocks noGrp="1"/>
          </p:cNvSpPr>
          <p:nvPr>
            <p:ph type="pic" idx="4"/>
          </p:nvPr>
        </p:nvSpPr>
        <p:spPr>
          <a:xfrm rot="-1799640">
            <a:off x="3651956" y="153946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5" name="Google Shape;2705;p549"/>
          <p:cNvSpPr>
            <a:spLocks noGrp="1"/>
          </p:cNvSpPr>
          <p:nvPr>
            <p:ph type="pic" idx="5"/>
          </p:nvPr>
        </p:nvSpPr>
        <p:spPr>
          <a:xfrm rot="-1799640">
            <a:off x="1583710" y="852238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6" name="Google Shape;2706;p549"/>
          <p:cNvSpPr>
            <a:spLocks noGrp="1"/>
          </p:cNvSpPr>
          <p:nvPr>
            <p:ph type="pic" idx="6"/>
          </p:nvPr>
        </p:nvSpPr>
        <p:spPr>
          <a:xfrm rot="-1799640">
            <a:off x="-484535" y="119456"/>
            <a:ext cx="1112602" cy="2369024"/>
          </a:xfrm>
          <a:prstGeom prst="roundRect">
            <a:avLst>
              <a:gd name="adj" fmla="val 10734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07" name="Google Shape;2707;p549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ualt title Layout">
  <p:cSld name="Defualt title Layout"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0_Custom Layout">
  <p:cSld name="130_Custom Layout"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550"/>
          <p:cNvSpPr>
            <a:spLocks noGrp="1"/>
          </p:cNvSpPr>
          <p:nvPr>
            <p:ph type="pic" idx="2"/>
          </p:nvPr>
        </p:nvSpPr>
        <p:spPr>
          <a:xfrm>
            <a:off x="403101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0" name="Google Shape;2710;p550"/>
          <p:cNvSpPr>
            <a:spLocks noGrp="1"/>
          </p:cNvSpPr>
          <p:nvPr>
            <p:ph type="pic" idx="3"/>
          </p:nvPr>
        </p:nvSpPr>
        <p:spPr>
          <a:xfrm>
            <a:off x="2045415" y="450056"/>
            <a:ext cx="969300" cy="20757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1" name="Google Shape;2711;p550"/>
          <p:cNvSpPr>
            <a:spLocks noGrp="1"/>
          </p:cNvSpPr>
          <p:nvPr>
            <p:ph type="pic" idx="4"/>
          </p:nvPr>
        </p:nvSpPr>
        <p:spPr>
          <a:xfrm>
            <a:off x="6138335" y="478631"/>
            <a:ext cx="951600" cy="2023800"/>
          </a:xfrm>
          <a:prstGeom prst="roundRect">
            <a:avLst>
              <a:gd name="adj" fmla="val 10596"/>
            </a:avLst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2_Custom Layout">
  <p:cSld name="122_Custom Layout">
    <p:bg>
      <p:bgPr>
        <a:solidFill>
          <a:schemeClr val="lt1"/>
        </a:solidFill>
        <a:effectLst/>
      </p:bgPr>
    </p:bg>
    <p:spTree>
      <p:nvGrpSpPr>
        <p:cNvPr id="1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551"/>
          <p:cNvSpPr>
            <a:spLocks noGrp="1"/>
          </p:cNvSpPr>
          <p:nvPr>
            <p:ph type="pic" idx="2"/>
          </p:nvPr>
        </p:nvSpPr>
        <p:spPr>
          <a:xfrm>
            <a:off x="5831681" y="1240631"/>
            <a:ext cx="2052600" cy="4435200"/>
          </a:xfrm>
          <a:prstGeom prst="roundRect">
            <a:avLst>
              <a:gd name="adj" fmla="val 9971"/>
            </a:avLst>
          </a:prstGeom>
          <a:gradFill>
            <a:gsLst>
              <a:gs pos="0">
                <a:srgbClr val="222222">
                  <a:alpha val="2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14" name="Google Shape;2714;p5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55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17" name="Google Shape;2717;p552"/>
          <p:cNvSpPr>
            <a:spLocks noGrp="1"/>
          </p:cNvSpPr>
          <p:nvPr>
            <p:ph type="pic" idx="2"/>
          </p:nvPr>
        </p:nvSpPr>
        <p:spPr>
          <a:xfrm>
            <a:off x="762000" y="3429000"/>
            <a:ext cx="8382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9_Custom Layout">
  <p:cSld name="129_Custom Layout">
    <p:spTree>
      <p:nvGrpSpPr>
        <p:cNvPr id="1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55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792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1_Custom Layout">
  <p:cSld name="131_Custom Layout">
    <p:spTree>
      <p:nvGrpSpPr>
        <p:cNvPr id="1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1" name="Google Shape;2721;p5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2" name="Google Shape;2722;p554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2_Custom Layout">
  <p:cSld name="132_Custom Layout">
    <p:bg>
      <p:bgPr>
        <a:solidFill>
          <a:schemeClr val="lt1"/>
        </a:solidFill>
        <a:effectLst/>
      </p:bgPr>
    </p:bg>
    <p:spTree>
      <p:nvGrpSpPr>
        <p:cNvPr id="1" name="Shape 2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4" name="Google Shape;2724;p55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25" name="Google Shape;2725;p555"/>
          <p:cNvSpPr>
            <a:spLocks noGrp="1"/>
          </p:cNvSpPr>
          <p:nvPr>
            <p:ph type="pic" idx="2"/>
          </p:nvPr>
        </p:nvSpPr>
        <p:spPr>
          <a:xfrm>
            <a:off x="6336271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6" name="Google Shape;2726;p555"/>
          <p:cNvSpPr>
            <a:spLocks noGrp="1"/>
          </p:cNvSpPr>
          <p:nvPr>
            <p:ph type="pic" idx="3"/>
          </p:nvPr>
        </p:nvSpPr>
        <p:spPr>
          <a:xfrm>
            <a:off x="1521617" y="3017520"/>
            <a:ext cx="1986000" cy="115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27" name="Google Shape;2727;p555"/>
          <p:cNvSpPr>
            <a:spLocks noGrp="1"/>
          </p:cNvSpPr>
          <p:nvPr>
            <p:ph type="pic" idx="4"/>
          </p:nvPr>
        </p:nvSpPr>
        <p:spPr>
          <a:xfrm>
            <a:off x="3928944" y="2718849"/>
            <a:ext cx="1986000" cy="1168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3_Custom Layout">
  <p:cSld name="173_Custom Layout">
    <p:bg>
      <p:bgPr>
        <a:solidFill>
          <a:schemeClr val="lt1"/>
        </a:solidFill>
        <a:effectLst/>
      </p:bgPr>
    </p:bg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556"/>
          <p:cNvSpPr>
            <a:spLocks noGrp="1"/>
          </p:cNvSpPr>
          <p:nvPr>
            <p:ph type="pic" idx="2"/>
          </p:nvPr>
        </p:nvSpPr>
        <p:spPr>
          <a:xfrm>
            <a:off x="6863989" y="2718848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2730" name="Google Shape;2730;p556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1" name="Google Shape;2731;p556"/>
          <p:cNvSpPr>
            <a:spLocks noGrp="1"/>
          </p:cNvSpPr>
          <p:nvPr>
            <p:ph type="pic" idx="3"/>
          </p:nvPr>
        </p:nvSpPr>
        <p:spPr>
          <a:xfrm>
            <a:off x="508239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2" name="Google Shape;2732;p556"/>
          <p:cNvSpPr>
            <a:spLocks noGrp="1"/>
          </p:cNvSpPr>
          <p:nvPr>
            <p:ph type="pic" idx="4"/>
          </p:nvPr>
        </p:nvSpPr>
        <p:spPr>
          <a:xfrm>
            <a:off x="1521617" y="3017520"/>
            <a:ext cx="1524300" cy="8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3" name="Google Shape;2733;p556"/>
          <p:cNvSpPr>
            <a:spLocks noGrp="1"/>
          </p:cNvSpPr>
          <p:nvPr>
            <p:ph type="pic" idx="5"/>
          </p:nvPr>
        </p:nvSpPr>
        <p:spPr>
          <a:xfrm>
            <a:off x="3303320" y="2718849"/>
            <a:ext cx="1521600" cy="895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3_Custom Layout">
  <p:cSld name="133_Custom Layout">
    <p:bg>
      <p:bgPr>
        <a:solidFill>
          <a:schemeClr val="lt1"/>
        </a:solidFill>
        <a:effectLst/>
      </p:bgPr>
    </p:bg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55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557"/>
          <p:cNvSpPr>
            <a:spLocks noGrp="1"/>
          </p:cNvSpPr>
          <p:nvPr>
            <p:ph type="pic" idx="2"/>
          </p:nvPr>
        </p:nvSpPr>
        <p:spPr>
          <a:xfrm>
            <a:off x="1521618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37" name="Google Shape;2737;p557"/>
          <p:cNvSpPr>
            <a:spLocks noGrp="1"/>
          </p:cNvSpPr>
          <p:nvPr>
            <p:ph type="pic" idx="3"/>
          </p:nvPr>
        </p:nvSpPr>
        <p:spPr>
          <a:xfrm>
            <a:off x="4970624" y="166388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4_Custom Layout">
  <p:cSld name="174_Custom Layout">
    <p:bg>
      <p:bgPr>
        <a:solidFill>
          <a:schemeClr val="lt1"/>
        </a:solidFill>
        <a:effectLst/>
      </p:bgPr>
    </p:bg>
    <p:spTree>
      <p:nvGrpSpPr>
        <p:cNvPr id="1" name="Shape 2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558"/>
          <p:cNvSpPr>
            <a:spLocks noGrp="1"/>
          </p:cNvSpPr>
          <p:nvPr>
            <p:ph type="pic" idx="2"/>
          </p:nvPr>
        </p:nvSpPr>
        <p:spPr>
          <a:xfrm>
            <a:off x="7353398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0" name="Google Shape;2740;p55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1" name="Google Shape;2741;p558"/>
          <p:cNvSpPr>
            <a:spLocks noGrp="1"/>
          </p:cNvSpPr>
          <p:nvPr>
            <p:ph type="pic" idx="3"/>
          </p:nvPr>
        </p:nvSpPr>
        <p:spPr>
          <a:xfrm>
            <a:off x="1521618" y="1682251"/>
            <a:ext cx="1032000" cy="88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2" name="Google Shape;2742;p558"/>
          <p:cNvSpPr>
            <a:spLocks noGrp="1"/>
          </p:cNvSpPr>
          <p:nvPr>
            <p:ph type="pic" idx="4"/>
          </p:nvPr>
        </p:nvSpPr>
        <p:spPr>
          <a:xfrm>
            <a:off x="4432692" y="1682251"/>
            <a:ext cx="1029000" cy="88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4_Custom Layout">
  <p:cSld name="134_Custom Layout">
    <p:bg>
      <p:bgPr>
        <a:solidFill>
          <a:schemeClr val="lt1"/>
        </a:solidFill>
        <a:effectLst/>
      </p:bgPr>
    </p:bg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55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45" name="Google Shape;2745;p559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6" name="Google Shape;2746;p559"/>
          <p:cNvSpPr>
            <a:spLocks noGrp="1"/>
          </p:cNvSpPr>
          <p:nvPr>
            <p:ph type="pic" idx="3"/>
          </p:nvPr>
        </p:nvSpPr>
        <p:spPr>
          <a:xfrm>
            <a:off x="4970624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7" name="Google Shape;2747;p559"/>
          <p:cNvSpPr>
            <a:spLocks noGrp="1"/>
          </p:cNvSpPr>
          <p:nvPr>
            <p:ph type="pic" idx="4"/>
          </p:nvPr>
        </p:nvSpPr>
        <p:spPr>
          <a:xfrm>
            <a:off x="3246121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48" name="Google Shape;2748;p559"/>
          <p:cNvSpPr>
            <a:spLocks noGrp="1"/>
          </p:cNvSpPr>
          <p:nvPr>
            <p:ph type="pic" idx="5"/>
          </p:nvPr>
        </p:nvSpPr>
        <p:spPr>
          <a:xfrm>
            <a:off x="6695126" y="1825022"/>
            <a:ext cx="1326000" cy="114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>
            <a:spLocks noGrp="1"/>
          </p:cNvSpPr>
          <p:nvPr>
            <p:ph type="pic" idx="2"/>
          </p:nvPr>
        </p:nvSpPr>
        <p:spPr>
          <a:xfrm>
            <a:off x="1524922" y="1720939"/>
            <a:ext cx="2288400" cy="170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6_Custom Layout">
  <p:cSld name="176_Custom Layout">
    <p:bg>
      <p:bgPr>
        <a:solidFill>
          <a:schemeClr val="lt1"/>
        </a:solidFill>
        <a:effectLst/>
      </p:bgPr>
    </p:bg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p56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1" name="Google Shape;2751;p560"/>
          <p:cNvSpPr>
            <a:spLocks noGrp="1"/>
          </p:cNvSpPr>
          <p:nvPr>
            <p:ph type="pic" idx="2"/>
          </p:nvPr>
        </p:nvSpPr>
        <p:spPr>
          <a:xfrm>
            <a:off x="152161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2" name="Google Shape;2752;p560"/>
          <p:cNvSpPr>
            <a:spLocks noGrp="1"/>
          </p:cNvSpPr>
          <p:nvPr>
            <p:ph type="pic" idx="3"/>
          </p:nvPr>
        </p:nvSpPr>
        <p:spPr>
          <a:xfrm>
            <a:off x="6694717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3" name="Google Shape;2753;p560"/>
          <p:cNvSpPr>
            <a:spLocks noGrp="1"/>
          </p:cNvSpPr>
          <p:nvPr>
            <p:ph type="pic" idx="4"/>
          </p:nvPr>
        </p:nvSpPr>
        <p:spPr>
          <a:xfrm>
            <a:off x="4108168" y="1844617"/>
            <a:ext cx="1684800" cy="1452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5_Custom Layout">
  <p:cSld name="175_Custom Layout">
    <p:bg>
      <p:bgPr>
        <a:solidFill>
          <a:schemeClr val="lt1"/>
        </a:solidFill>
        <a:effectLst/>
      </p:bgPr>
    </p:bg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6" name="Google Shape;2756;p561"/>
          <p:cNvSpPr>
            <a:spLocks noGrp="1"/>
          </p:cNvSpPr>
          <p:nvPr>
            <p:ph type="pic" idx="2"/>
          </p:nvPr>
        </p:nvSpPr>
        <p:spPr>
          <a:xfrm>
            <a:off x="1521618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7" name="Google Shape;2757;p561"/>
          <p:cNvSpPr>
            <a:spLocks noGrp="1"/>
          </p:cNvSpPr>
          <p:nvPr>
            <p:ph type="pic" idx="3"/>
          </p:nvPr>
        </p:nvSpPr>
        <p:spPr>
          <a:xfrm>
            <a:off x="4357464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8" name="Google Shape;2758;p561"/>
          <p:cNvSpPr>
            <a:spLocks noGrp="1"/>
          </p:cNvSpPr>
          <p:nvPr>
            <p:ph type="pic" idx="4"/>
          </p:nvPr>
        </p:nvSpPr>
        <p:spPr>
          <a:xfrm>
            <a:off x="2939541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59" name="Google Shape;2759;p561"/>
          <p:cNvSpPr>
            <a:spLocks noGrp="1"/>
          </p:cNvSpPr>
          <p:nvPr>
            <p:ph type="pic" idx="5"/>
          </p:nvPr>
        </p:nvSpPr>
        <p:spPr>
          <a:xfrm>
            <a:off x="5775387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0" name="Google Shape;2760;p561"/>
          <p:cNvSpPr>
            <a:spLocks noGrp="1"/>
          </p:cNvSpPr>
          <p:nvPr>
            <p:ph type="pic" idx="6"/>
          </p:nvPr>
        </p:nvSpPr>
        <p:spPr>
          <a:xfrm>
            <a:off x="7193309" y="1825022"/>
            <a:ext cx="1186200" cy="1022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5_Custom Layout">
  <p:cSld name="135_Custom Layout">
    <p:bg>
      <p:bgPr>
        <a:solidFill>
          <a:schemeClr val="lt1"/>
        </a:solidFill>
        <a:effectLst/>
      </p:bgPr>
    </p:bg>
    <p:spTree>
      <p:nvGrpSpPr>
        <p:cNvPr id="1" name="Shape 2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2" name="Google Shape;2762;p56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3" name="Google Shape;2763;p562"/>
          <p:cNvSpPr>
            <a:spLocks noGrp="1"/>
          </p:cNvSpPr>
          <p:nvPr>
            <p:ph type="pic" idx="2"/>
          </p:nvPr>
        </p:nvSpPr>
        <p:spPr>
          <a:xfrm>
            <a:off x="1521618" y="1580321"/>
            <a:ext cx="2014800" cy="277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6_Custom Layout">
  <p:cSld name="136_Custom Layout">
    <p:spTree>
      <p:nvGrpSpPr>
        <p:cNvPr id="1" name="Shape 2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" name="Google Shape;2765;p56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5536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7_Custom Layout">
  <p:cSld name="137_Custom Layout">
    <p:bg>
      <p:bgPr>
        <a:solidFill>
          <a:schemeClr val="lt1"/>
        </a:solidFill>
        <a:effectLst/>
      </p:bgPr>
    </p:bg>
    <p:spTree>
      <p:nvGrpSpPr>
        <p:cNvPr id="1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p56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8" name="Google Shape;2768;p564"/>
          <p:cNvSpPr>
            <a:spLocks noGrp="1"/>
          </p:cNvSpPr>
          <p:nvPr>
            <p:ph type="pic" idx="2"/>
          </p:nvPr>
        </p:nvSpPr>
        <p:spPr>
          <a:xfrm>
            <a:off x="1592747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69" name="Google Shape;2769;p564"/>
          <p:cNvSpPr>
            <a:spLocks noGrp="1"/>
          </p:cNvSpPr>
          <p:nvPr>
            <p:ph type="pic" idx="3"/>
          </p:nvPr>
        </p:nvSpPr>
        <p:spPr>
          <a:xfrm>
            <a:off x="3339548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0" name="Google Shape;2770;p564"/>
          <p:cNvSpPr>
            <a:spLocks noGrp="1"/>
          </p:cNvSpPr>
          <p:nvPr>
            <p:ph type="pic" idx="4"/>
          </p:nvPr>
        </p:nvSpPr>
        <p:spPr>
          <a:xfrm>
            <a:off x="5086350" y="1805878"/>
            <a:ext cx="1436100" cy="14361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762000" dist="254000" dir="5400000" algn="ctr" rotWithShape="0">
              <a:srgbClr val="000000">
                <a:alpha val="20000"/>
              </a:srgbClr>
            </a:outerShdw>
          </a:effectLst>
        </p:spPr>
      </p:sp>
      <p:sp>
        <p:nvSpPr>
          <p:cNvPr id="2771" name="Google Shape;2771;p564"/>
          <p:cNvSpPr>
            <a:spLocks noGrp="1"/>
          </p:cNvSpPr>
          <p:nvPr>
            <p:ph type="pic" idx="5"/>
          </p:nvPr>
        </p:nvSpPr>
        <p:spPr>
          <a:xfrm>
            <a:off x="6833152" y="1805878"/>
            <a:ext cx="1436100" cy="143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8_Custom Layout">
  <p:cSld name="138_Custom Layout">
    <p:bg>
      <p:bgPr>
        <a:solidFill>
          <a:schemeClr val="lt1"/>
        </a:solidFill>
        <a:effectLst/>
      </p:bgPr>
    </p:bg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p56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3957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74" name="Google Shape;2774;p565"/>
          <p:cNvSpPr>
            <a:spLocks noGrp="1"/>
          </p:cNvSpPr>
          <p:nvPr>
            <p:ph type="pic" idx="2"/>
          </p:nvPr>
        </p:nvSpPr>
        <p:spPr>
          <a:xfrm>
            <a:off x="5479256" y="0"/>
            <a:ext cx="2906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">
  <p:cSld name="25_Custom Layout"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566"/>
          <p:cNvSpPr>
            <a:spLocks noGrp="1"/>
          </p:cNvSpPr>
          <p:nvPr>
            <p:ph type="pic" idx="2"/>
          </p:nvPr>
        </p:nvSpPr>
        <p:spPr>
          <a:xfrm>
            <a:off x="4862016" y="844154"/>
            <a:ext cx="3517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77" name="Google Shape;2777;p5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9_Custom Layout">
  <p:cSld name="179_Custom Layout"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p567"/>
          <p:cNvSpPr>
            <a:spLocks noGrp="1"/>
          </p:cNvSpPr>
          <p:nvPr>
            <p:ph type="pic" idx="2"/>
          </p:nvPr>
        </p:nvSpPr>
        <p:spPr>
          <a:xfrm>
            <a:off x="764381" y="8929"/>
            <a:ext cx="33048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0_Custom Layout">
  <p:cSld name="180_Custom Layout"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568"/>
          <p:cNvSpPr>
            <a:spLocks noGrp="1"/>
          </p:cNvSpPr>
          <p:nvPr>
            <p:ph type="pic" idx="2"/>
          </p:nvPr>
        </p:nvSpPr>
        <p:spPr>
          <a:xfrm>
            <a:off x="764381" y="8928"/>
            <a:ext cx="2693400" cy="4696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2" name="Google Shape;2782;p568"/>
          <p:cNvSpPr>
            <a:spLocks noGrp="1"/>
          </p:cNvSpPr>
          <p:nvPr>
            <p:ph type="pic" idx="3"/>
          </p:nvPr>
        </p:nvSpPr>
        <p:spPr>
          <a:xfrm>
            <a:off x="3236119" y="138945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3" name="Google Shape;2783;p568"/>
          <p:cNvSpPr>
            <a:spLocks noGrp="1"/>
          </p:cNvSpPr>
          <p:nvPr>
            <p:ph type="pic" idx="4"/>
          </p:nvPr>
        </p:nvSpPr>
        <p:spPr>
          <a:xfrm>
            <a:off x="3236663" y="2786060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1_Custom Layout">
  <p:cSld name="181_Custom Layout">
    <p:spTree>
      <p:nvGrpSpPr>
        <p:cNvPr id="1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569"/>
          <p:cNvSpPr>
            <a:spLocks noGrp="1"/>
          </p:cNvSpPr>
          <p:nvPr>
            <p:ph type="pic" idx="2"/>
          </p:nvPr>
        </p:nvSpPr>
        <p:spPr>
          <a:xfrm>
            <a:off x="6331744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6" name="Google Shape;2786;p569"/>
          <p:cNvSpPr>
            <a:spLocks noGrp="1"/>
          </p:cNvSpPr>
          <p:nvPr>
            <p:ph type="pic" idx="3"/>
          </p:nvPr>
        </p:nvSpPr>
        <p:spPr>
          <a:xfrm>
            <a:off x="3926681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7" name="Google Shape;2787;p569"/>
          <p:cNvSpPr>
            <a:spLocks noGrp="1"/>
          </p:cNvSpPr>
          <p:nvPr>
            <p:ph type="pic" idx="4"/>
          </p:nvPr>
        </p:nvSpPr>
        <p:spPr>
          <a:xfrm>
            <a:off x="1526143" y="1876425"/>
            <a:ext cx="2048100" cy="125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88" name="Google Shape;2788;p5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2" name="Google Shape;452;p70"/>
          <p:cNvSpPr txBox="1">
            <a:spLocks noGrp="1"/>
          </p:cNvSpPr>
          <p:nvPr>
            <p:ph type="title"/>
          </p:nvPr>
        </p:nvSpPr>
        <p:spPr>
          <a:xfrm>
            <a:off x="768728" y="1953971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2_Custom Layout">
  <p:cSld name="182_Custom Layout">
    <p:spTree>
      <p:nvGrpSpPr>
        <p:cNvPr id="1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57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1" name="Google Shape;2791;p570"/>
          <p:cNvSpPr>
            <a:spLocks noGrp="1"/>
          </p:cNvSpPr>
          <p:nvPr>
            <p:ph type="pic" idx="3"/>
          </p:nvPr>
        </p:nvSpPr>
        <p:spPr>
          <a:xfrm>
            <a:off x="-2" y="1719054"/>
            <a:ext cx="2262300" cy="169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2" name="Google Shape;2792;p570"/>
          <p:cNvSpPr>
            <a:spLocks noGrp="1"/>
          </p:cNvSpPr>
          <p:nvPr>
            <p:ph type="pic" idx="4"/>
          </p:nvPr>
        </p:nvSpPr>
        <p:spPr>
          <a:xfrm>
            <a:off x="14285" y="1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3" name="Google Shape;2793;p570"/>
          <p:cNvSpPr>
            <a:spLocks noGrp="1"/>
          </p:cNvSpPr>
          <p:nvPr>
            <p:ph type="pic" idx="5"/>
          </p:nvPr>
        </p:nvSpPr>
        <p:spPr>
          <a:xfrm>
            <a:off x="7142" y="3438108"/>
            <a:ext cx="4538700" cy="1694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3_Custom Layout">
  <p:cSld name="183_Custom Layout">
    <p:spTree>
      <p:nvGrpSpPr>
        <p:cNvPr id="1" name="Shape 2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" name="Google Shape;2795;p571"/>
          <p:cNvSpPr>
            <a:spLocks noGrp="1"/>
          </p:cNvSpPr>
          <p:nvPr>
            <p:ph type="pic" idx="2"/>
          </p:nvPr>
        </p:nvSpPr>
        <p:spPr>
          <a:xfrm>
            <a:off x="4800601" y="844153"/>
            <a:ext cx="1695300" cy="247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6" name="Google Shape;2796;p571"/>
          <p:cNvSpPr>
            <a:spLocks noGrp="1"/>
          </p:cNvSpPr>
          <p:nvPr>
            <p:ph type="pic" idx="3"/>
          </p:nvPr>
        </p:nvSpPr>
        <p:spPr>
          <a:xfrm>
            <a:off x="6752630" y="2809875"/>
            <a:ext cx="2391300" cy="1895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797" name="Google Shape;2797;p5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98" name="Google Shape;2798;p571"/>
          <p:cNvSpPr>
            <a:spLocks noGrp="1"/>
          </p:cNvSpPr>
          <p:nvPr>
            <p:ph type="pic" idx="4"/>
          </p:nvPr>
        </p:nvSpPr>
        <p:spPr>
          <a:xfrm>
            <a:off x="5023842" y="3693318"/>
            <a:ext cx="248100" cy="248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4_Custom Layout">
  <p:cSld name="184_Custom Layout">
    <p:spTree>
      <p:nvGrpSpPr>
        <p:cNvPr id="1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p572"/>
          <p:cNvSpPr>
            <a:spLocks noGrp="1"/>
          </p:cNvSpPr>
          <p:nvPr>
            <p:ph type="pic" idx="2"/>
          </p:nvPr>
        </p:nvSpPr>
        <p:spPr>
          <a:xfrm>
            <a:off x="6293644" y="851297"/>
            <a:ext cx="2085900" cy="3520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1" name="Google Shape;2801;p5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5_Custom Layout">
  <p:cSld name="185_Custom Layout"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573"/>
          <p:cNvSpPr>
            <a:spLocks noGrp="1"/>
          </p:cNvSpPr>
          <p:nvPr>
            <p:ph type="pic" idx="2"/>
          </p:nvPr>
        </p:nvSpPr>
        <p:spPr>
          <a:xfrm>
            <a:off x="1521619" y="2789360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4" name="Google Shape;2804;p573"/>
          <p:cNvSpPr>
            <a:spLocks noGrp="1"/>
          </p:cNvSpPr>
          <p:nvPr>
            <p:ph type="pic" idx="3"/>
          </p:nvPr>
        </p:nvSpPr>
        <p:spPr>
          <a:xfrm>
            <a:off x="3656798" y="2244155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5" name="Google Shape;2805;p573"/>
          <p:cNvSpPr>
            <a:spLocks noGrp="1"/>
          </p:cNvSpPr>
          <p:nvPr>
            <p:ph type="pic" idx="4"/>
          </p:nvPr>
        </p:nvSpPr>
        <p:spPr>
          <a:xfrm>
            <a:off x="5791976" y="1690926"/>
            <a:ext cx="1905600" cy="110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06" name="Google Shape;2806;p5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2_Custom Layout">
  <p:cSld name="222_Custom Layout">
    <p:spTree>
      <p:nvGrpSpPr>
        <p:cNvPr id="1" name="Shape 2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8" name="Google Shape;2808;p574"/>
          <p:cNvSpPr>
            <a:spLocks noGrp="1"/>
          </p:cNvSpPr>
          <p:nvPr>
            <p:ph type="pic" idx="2"/>
          </p:nvPr>
        </p:nvSpPr>
        <p:spPr>
          <a:xfrm>
            <a:off x="3662068" y="2242271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09" name="Google Shape;2809;p574"/>
          <p:cNvSpPr>
            <a:spLocks noGrp="1"/>
          </p:cNvSpPr>
          <p:nvPr>
            <p:ph type="pic" idx="3"/>
          </p:nvPr>
        </p:nvSpPr>
        <p:spPr>
          <a:xfrm>
            <a:off x="5790521" y="2779118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0" name="Google Shape;2810;p574"/>
          <p:cNvSpPr>
            <a:spLocks noGrp="1"/>
          </p:cNvSpPr>
          <p:nvPr>
            <p:ph type="pic" idx="4"/>
          </p:nvPr>
        </p:nvSpPr>
        <p:spPr>
          <a:xfrm>
            <a:off x="1520429" y="1691774"/>
            <a:ext cx="1912200" cy="1101000"/>
          </a:xfrm>
          <a:prstGeom prst="rect">
            <a:avLst/>
          </a:prstGeom>
          <a:noFill/>
          <a:ln>
            <a:noFill/>
          </a:ln>
        </p:spPr>
      </p:sp>
      <p:sp>
        <p:nvSpPr>
          <p:cNvPr id="2811" name="Google Shape;2811;p5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6_Custom Layout">
  <p:cSld name="186_Custom Layout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575"/>
          <p:cNvSpPr>
            <a:spLocks noGrp="1"/>
          </p:cNvSpPr>
          <p:nvPr>
            <p:ph type="pic" idx="2"/>
          </p:nvPr>
        </p:nvSpPr>
        <p:spPr>
          <a:xfrm>
            <a:off x="4577895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4" name="Google Shape;2814;p5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7_Custom Layout">
  <p:cSld name="187_Custom Layout">
    <p:spTree>
      <p:nvGrpSpPr>
        <p:cNvPr id="1" name="Shape 2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" name="Google Shape;2816;p576"/>
          <p:cNvSpPr>
            <a:spLocks noGrp="1"/>
          </p:cNvSpPr>
          <p:nvPr>
            <p:ph type="pic" idx="2"/>
          </p:nvPr>
        </p:nvSpPr>
        <p:spPr>
          <a:xfrm>
            <a:off x="1521618" y="844154"/>
            <a:ext cx="3050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7" name="Google Shape;2817;p576"/>
          <p:cNvSpPr>
            <a:spLocks noGrp="1"/>
          </p:cNvSpPr>
          <p:nvPr>
            <p:ph type="pic" idx="3"/>
          </p:nvPr>
        </p:nvSpPr>
        <p:spPr>
          <a:xfrm>
            <a:off x="772478" y="3468476"/>
            <a:ext cx="1919400" cy="123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18" name="Google Shape;2818;p576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8_Custom Layout">
  <p:cSld name="188_Custom Layout"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p577"/>
          <p:cNvSpPr txBox="1">
            <a:spLocks noGrp="1"/>
          </p:cNvSpPr>
          <p:nvPr>
            <p:ph type="title"/>
          </p:nvPr>
        </p:nvSpPr>
        <p:spPr>
          <a:xfrm>
            <a:off x="5622131" y="710026"/>
            <a:ext cx="2763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21" name="Google Shape;2821;p577"/>
          <p:cNvSpPr>
            <a:spLocks noGrp="1"/>
          </p:cNvSpPr>
          <p:nvPr>
            <p:ph type="pic" idx="2"/>
          </p:nvPr>
        </p:nvSpPr>
        <p:spPr>
          <a:xfrm>
            <a:off x="1520428" y="1525904"/>
            <a:ext cx="3199200" cy="36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9_Custom Layout">
  <p:cSld name="189_Custom Layout"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578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4482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4" name="Google Shape;2824;p578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0_Custom Layout">
  <p:cSld name="190_Custom Layout"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p579"/>
          <p:cNvSpPr>
            <a:spLocks noGrp="1"/>
          </p:cNvSpPr>
          <p:nvPr>
            <p:ph type="pic" idx="2"/>
          </p:nvPr>
        </p:nvSpPr>
        <p:spPr>
          <a:xfrm>
            <a:off x="4781550" y="844154"/>
            <a:ext cx="4362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27" name="Google Shape;2827;p5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7_Custom Layout">
  <p:cSld name="87_Custom Layout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>
            <a:spLocks noGrp="1"/>
          </p:cNvSpPr>
          <p:nvPr>
            <p:ph type="pic" idx="2"/>
          </p:nvPr>
        </p:nvSpPr>
        <p:spPr>
          <a:xfrm>
            <a:off x="6096922" y="411956"/>
            <a:ext cx="2282700" cy="3017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71"/>
          <p:cNvSpPr>
            <a:spLocks noGrp="1"/>
          </p:cNvSpPr>
          <p:nvPr>
            <p:ph type="pic" idx="3"/>
          </p:nvPr>
        </p:nvSpPr>
        <p:spPr>
          <a:xfrm>
            <a:off x="3814225" y="2571750"/>
            <a:ext cx="22827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1_Custom Layout">
  <p:cSld name="191_Custom Layout"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8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0" name="Google Shape;2830;p580"/>
          <p:cNvSpPr txBox="1">
            <a:spLocks noGrp="1"/>
          </p:cNvSpPr>
          <p:nvPr>
            <p:ph type="title"/>
          </p:nvPr>
        </p:nvSpPr>
        <p:spPr>
          <a:xfrm>
            <a:off x="1520429" y="1634366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31" name="Google Shape;2831;p580"/>
          <p:cNvSpPr/>
          <p:nvPr/>
        </p:nvSpPr>
        <p:spPr>
          <a:xfrm>
            <a:off x="-1" y="-1"/>
            <a:ext cx="764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2" name="Google Shape;2832;p580"/>
          <p:cNvSpPr/>
          <p:nvPr/>
        </p:nvSpPr>
        <p:spPr>
          <a:xfrm>
            <a:off x="0" y="4705350"/>
            <a:ext cx="764400" cy="438000"/>
          </a:xfrm>
          <a:prstGeom prst="rect">
            <a:avLst/>
          </a:prstGeom>
          <a:solidFill>
            <a:srgbClr val="0A2DC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33" name="Google Shape;2833;p58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2834" name="Google Shape;2834;p58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35" name="Google Shape;2835;p58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6" name="Google Shape;2836;p58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>
              <a:solidFill>
                <a:srgbClr val="FFFFFF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2_Custom Layout">
  <p:cSld name="192_Custom Layout">
    <p:spTree>
      <p:nvGrpSpPr>
        <p:cNvPr id="1" name="Shape 2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8" name="Google Shape;2838;p581"/>
          <p:cNvSpPr>
            <a:spLocks noGrp="1"/>
          </p:cNvSpPr>
          <p:nvPr>
            <p:ph type="pic" idx="2"/>
          </p:nvPr>
        </p:nvSpPr>
        <p:spPr>
          <a:xfrm>
            <a:off x="764381" y="3441247"/>
            <a:ext cx="3467700" cy="126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39" name="Google Shape;2839;p5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3_Custom Layout">
  <p:cSld name="193_Custom Layout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1" name="Google Shape;2841;p582"/>
          <p:cNvSpPr>
            <a:spLocks noGrp="1"/>
          </p:cNvSpPr>
          <p:nvPr>
            <p:ph type="pic" idx="2"/>
          </p:nvPr>
        </p:nvSpPr>
        <p:spPr>
          <a:xfrm>
            <a:off x="152161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2" name="Google Shape;2842;p582"/>
          <p:cNvSpPr>
            <a:spLocks noGrp="1"/>
          </p:cNvSpPr>
          <p:nvPr>
            <p:ph type="pic" idx="3"/>
          </p:nvPr>
        </p:nvSpPr>
        <p:spPr>
          <a:xfrm>
            <a:off x="3936206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3" name="Google Shape;2843;p582"/>
          <p:cNvSpPr>
            <a:spLocks noGrp="1"/>
          </p:cNvSpPr>
          <p:nvPr>
            <p:ph type="pic" idx="4"/>
          </p:nvPr>
        </p:nvSpPr>
        <p:spPr>
          <a:xfrm>
            <a:off x="6341269" y="1945481"/>
            <a:ext cx="2038200" cy="540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4" name="Google Shape;2844;p5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4_Custom Layout">
  <p:cSld name="194_Custom Layout">
    <p:spTree>
      <p:nvGrpSpPr>
        <p:cNvPr id="1" name="Shape 2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" name="Google Shape;2846;p583"/>
          <p:cNvSpPr>
            <a:spLocks noGrp="1"/>
          </p:cNvSpPr>
          <p:nvPr>
            <p:ph type="pic" idx="2"/>
          </p:nvPr>
        </p:nvSpPr>
        <p:spPr>
          <a:xfrm>
            <a:off x="1521619" y="2149719"/>
            <a:ext cx="2105100" cy="255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7" name="Google Shape;2847;p583"/>
          <p:cNvSpPr>
            <a:spLocks noGrp="1"/>
          </p:cNvSpPr>
          <p:nvPr>
            <p:ph type="pic" idx="3"/>
          </p:nvPr>
        </p:nvSpPr>
        <p:spPr>
          <a:xfrm>
            <a:off x="3626827" y="2149720"/>
            <a:ext cx="26475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8" name="Google Shape;2848;p583"/>
          <p:cNvSpPr>
            <a:spLocks noGrp="1"/>
          </p:cNvSpPr>
          <p:nvPr>
            <p:ph type="pic" idx="4"/>
          </p:nvPr>
        </p:nvSpPr>
        <p:spPr>
          <a:xfrm>
            <a:off x="6274411" y="844153"/>
            <a:ext cx="2105100" cy="258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49" name="Google Shape;2849;p5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5_Custom Layout">
  <p:cSld name="195_Custom Layout"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584"/>
          <p:cNvSpPr>
            <a:spLocks noGrp="1"/>
          </p:cNvSpPr>
          <p:nvPr>
            <p:ph type="pic" idx="2"/>
          </p:nvPr>
        </p:nvSpPr>
        <p:spPr>
          <a:xfrm>
            <a:off x="3088571" y="0"/>
            <a:ext cx="2128500" cy="34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2" name="Google Shape;2852;p584"/>
          <p:cNvSpPr>
            <a:spLocks noGrp="1"/>
          </p:cNvSpPr>
          <p:nvPr>
            <p:ph type="pic" idx="3"/>
          </p:nvPr>
        </p:nvSpPr>
        <p:spPr>
          <a:xfrm>
            <a:off x="5209992" y="2112029"/>
            <a:ext cx="2105100" cy="3031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3" name="Google Shape;2853;p58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6_Custom Layout">
  <p:cSld name="196_Custom Layout"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5" name="Google Shape;2855;p585"/>
          <p:cNvSpPr>
            <a:spLocks noGrp="1"/>
          </p:cNvSpPr>
          <p:nvPr>
            <p:ph type="pic" idx="2"/>
          </p:nvPr>
        </p:nvSpPr>
        <p:spPr>
          <a:xfrm>
            <a:off x="3996931" y="1793080"/>
            <a:ext cx="1582500" cy="1971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6" name="Google Shape;2856;p585"/>
          <p:cNvSpPr>
            <a:spLocks noGrp="1"/>
          </p:cNvSpPr>
          <p:nvPr>
            <p:ph type="pic" idx="3"/>
          </p:nvPr>
        </p:nvSpPr>
        <p:spPr>
          <a:xfrm>
            <a:off x="6143625" y="844154"/>
            <a:ext cx="2238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57" name="Google Shape;2857;p58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7_Custom Layout">
  <p:cSld name="197_Custom Layout"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p586"/>
          <p:cNvSpPr>
            <a:spLocks noGrp="1"/>
          </p:cNvSpPr>
          <p:nvPr>
            <p:ph type="pic" idx="2"/>
          </p:nvPr>
        </p:nvSpPr>
        <p:spPr>
          <a:xfrm>
            <a:off x="7075169" y="849870"/>
            <a:ext cx="1304700" cy="189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0" name="Google Shape;2860;p586"/>
          <p:cNvSpPr>
            <a:spLocks noGrp="1"/>
          </p:cNvSpPr>
          <p:nvPr>
            <p:ph type="pic" idx="3"/>
          </p:nvPr>
        </p:nvSpPr>
        <p:spPr>
          <a:xfrm>
            <a:off x="3467575" y="2800588"/>
            <a:ext cx="3567600" cy="190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1" name="Google Shape;2861;p586"/>
          <p:cNvSpPr>
            <a:spLocks noGrp="1"/>
          </p:cNvSpPr>
          <p:nvPr>
            <p:ph type="pic" idx="4"/>
          </p:nvPr>
        </p:nvSpPr>
        <p:spPr>
          <a:xfrm>
            <a:off x="5730716" y="849869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2" name="Google Shape;2862;p586"/>
          <p:cNvSpPr>
            <a:spLocks noGrp="1"/>
          </p:cNvSpPr>
          <p:nvPr>
            <p:ph type="pic" idx="5"/>
          </p:nvPr>
        </p:nvSpPr>
        <p:spPr>
          <a:xfrm>
            <a:off x="2113120" y="2800588"/>
            <a:ext cx="13047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3" name="Google Shape;2863;p586"/>
          <p:cNvSpPr>
            <a:spLocks noGrp="1"/>
          </p:cNvSpPr>
          <p:nvPr>
            <p:ph type="pic" idx="6"/>
          </p:nvPr>
        </p:nvSpPr>
        <p:spPr>
          <a:xfrm>
            <a:off x="764381" y="844154"/>
            <a:ext cx="2653200" cy="189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8_Custom Layout">
  <p:cSld name="198_Custom Layout">
    <p:spTree>
      <p:nvGrpSpPr>
        <p:cNvPr id="1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p587"/>
          <p:cNvSpPr>
            <a:spLocks noGrp="1"/>
          </p:cNvSpPr>
          <p:nvPr>
            <p:ph type="pic" idx="2"/>
          </p:nvPr>
        </p:nvSpPr>
        <p:spPr>
          <a:xfrm>
            <a:off x="6636544" y="0"/>
            <a:ext cx="2507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6" name="Google Shape;2866;p587"/>
          <p:cNvSpPr>
            <a:spLocks noGrp="1"/>
          </p:cNvSpPr>
          <p:nvPr>
            <p:ph type="pic" idx="3"/>
          </p:nvPr>
        </p:nvSpPr>
        <p:spPr>
          <a:xfrm>
            <a:off x="1520430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7" name="Google Shape;2867;p587"/>
          <p:cNvSpPr>
            <a:spLocks noGrp="1"/>
          </p:cNvSpPr>
          <p:nvPr>
            <p:ph type="pic" idx="4"/>
          </p:nvPr>
        </p:nvSpPr>
        <p:spPr>
          <a:xfrm>
            <a:off x="4427936" y="2164556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8" name="Google Shape;2868;p587"/>
          <p:cNvSpPr>
            <a:spLocks noGrp="1"/>
          </p:cNvSpPr>
          <p:nvPr>
            <p:ph type="pic" idx="5"/>
          </p:nvPr>
        </p:nvSpPr>
        <p:spPr>
          <a:xfrm>
            <a:off x="2974182" y="2071688"/>
            <a:ext cx="1394400" cy="15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69" name="Google Shape;2869;p5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9_Custom Layout">
  <p:cSld name="199_Custom Layout"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p588"/>
          <p:cNvSpPr>
            <a:spLocks noGrp="1"/>
          </p:cNvSpPr>
          <p:nvPr>
            <p:ph type="pic" idx="2"/>
          </p:nvPr>
        </p:nvSpPr>
        <p:spPr>
          <a:xfrm>
            <a:off x="1527797" y="2571750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2" name="Google Shape;2872;p588"/>
          <p:cNvSpPr>
            <a:spLocks noGrp="1"/>
          </p:cNvSpPr>
          <p:nvPr>
            <p:ph type="pic" idx="3"/>
          </p:nvPr>
        </p:nvSpPr>
        <p:spPr>
          <a:xfrm>
            <a:off x="2919896" y="2113006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3" name="Google Shape;2873;p588"/>
          <p:cNvSpPr>
            <a:spLocks noGrp="1"/>
          </p:cNvSpPr>
          <p:nvPr>
            <p:ph type="pic" idx="4"/>
          </p:nvPr>
        </p:nvSpPr>
        <p:spPr>
          <a:xfrm>
            <a:off x="5704096" y="2113006"/>
            <a:ext cx="12894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4" name="Google Shape;2874;p588"/>
          <p:cNvSpPr>
            <a:spLocks noGrp="1"/>
          </p:cNvSpPr>
          <p:nvPr>
            <p:ph type="pic" idx="5"/>
          </p:nvPr>
        </p:nvSpPr>
        <p:spPr>
          <a:xfrm>
            <a:off x="4311996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5" name="Google Shape;2875;p588"/>
          <p:cNvSpPr>
            <a:spLocks noGrp="1"/>
          </p:cNvSpPr>
          <p:nvPr>
            <p:ph type="pic" idx="6"/>
          </p:nvPr>
        </p:nvSpPr>
        <p:spPr>
          <a:xfrm>
            <a:off x="7096195" y="2269018"/>
            <a:ext cx="1289400" cy="24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6" name="Google Shape;2876;p5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0_Custom Layout">
  <p:cSld name="200_Custom Layout">
    <p:spTree>
      <p:nvGrpSpPr>
        <p:cNvPr id="1" name="Shape 2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8" name="Google Shape;2878;p589"/>
          <p:cNvSpPr>
            <a:spLocks noGrp="1"/>
          </p:cNvSpPr>
          <p:nvPr>
            <p:ph type="pic" idx="2"/>
          </p:nvPr>
        </p:nvSpPr>
        <p:spPr>
          <a:xfrm>
            <a:off x="5543550" y="844154"/>
            <a:ext cx="2836200" cy="99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79" name="Google Shape;2879;p589"/>
          <p:cNvSpPr txBox="1">
            <a:spLocks noGrp="1"/>
          </p:cNvSpPr>
          <p:nvPr>
            <p:ph type="title"/>
          </p:nvPr>
        </p:nvSpPr>
        <p:spPr>
          <a:xfrm>
            <a:off x="1521619" y="5957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Montserrat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4_Custom Layout">
  <p:cSld name="84_Custom Layout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72"/>
          <p:cNvSpPr>
            <a:spLocks noGrp="1"/>
          </p:cNvSpPr>
          <p:nvPr>
            <p:ph type="pic" idx="2"/>
          </p:nvPr>
        </p:nvSpPr>
        <p:spPr>
          <a:xfrm>
            <a:off x="5487491" y="844154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0" name="Google Shape;460;p72"/>
          <p:cNvSpPr>
            <a:spLocks noGrp="1"/>
          </p:cNvSpPr>
          <p:nvPr>
            <p:ph type="pic" idx="3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2"/>
          <p:cNvSpPr>
            <a:spLocks noGrp="1"/>
          </p:cNvSpPr>
          <p:nvPr>
            <p:ph type="pic" idx="4"/>
          </p:nvPr>
        </p:nvSpPr>
        <p:spPr>
          <a:xfrm>
            <a:off x="4572000" y="1634347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1_Custom Layout">
  <p:cSld name="201_Custom Layout">
    <p:spTree>
      <p:nvGrpSpPr>
        <p:cNvPr id="1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590"/>
          <p:cNvSpPr>
            <a:spLocks noGrp="1"/>
          </p:cNvSpPr>
          <p:nvPr>
            <p:ph type="pic" idx="2"/>
          </p:nvPr>
        </p:nvSpPr>
        <p:spPr>
          <a:xfrm>
            <a:off x="6970514" y="2131220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2" name="Google Shape;2882;p590"/>
          <p:cNvSpPr>
            <a:spLocks noGrp="1"/>
          </p:cNvSpPr>
          <p:nvPr>
            <p:ph type="pic" idx="3"/>
          </p:nvPr>
        </p:nvSpPr>
        <p:spPr>
          <a:xfrm>
            <a:off x="5559624" y="3418284"/>
            <a:ext cx="14091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3" name="Google Shape;2883;p5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2_Custom Layout">
  <p:cSld name="202_Custom Layout">
    <p:spTree>
      <p:nvGrpSpPr>
        <p:cNvPr id="1" name="Shape 2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5" name="Google Shape;2885;p591"/>
          <p:cNvSpPr>
            <a:spLocks noGrp="1"/>
          </p:cNvSpPr>
          <p:nvPr>
            <p:ph type="pic" idx="2"/>
          </p:nvPr>
        </p:nvSpPr>
        <p:spPr>
          <a:xfrm>
            <a:off x="6922294" y="0"/>
            <a:ext cx="2221800" cy="225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6" name="Google Shape;2886;p591"/>
          <p:cNvSpPr>
            <a:spLocks noGrp="1"/>
          </p:cNvSpPr>
          <p:nvPr>
            <p:ph type="pic" idx="3"/>
          </p:nvPr>
        </p:nvSpPr>
        <p:spPr>
          <a:xfrm>
            <a:off x="6922294" y="2371725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7" name="Google Shape;2887;p591"/>
          <p:cNvSpPr>
            <a:spLocks noGrp="1"/>
          </p:cNvSpPr>
          <p:nvPr>
            <p:ph type="pic" idx="4"/>
          </p:nvPr>
        </p:nvSpPr>
        <p:spPr>
          <a:xfrm>
            <a:off x="6922294" y="3814763"/>
            <a:ext cx="2221800" cy="13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8" name="Google Shape;2888;p591"/>
          <p:cNvSpPr>
            <a:spLocks noGrp="1"/>
          </p:cNvSpPr>
          <p:nvPr>
            <p:ph type="pic" idx="5"/>
          </p:nvPr>
        </p:nvSpPr>
        <p:spPr>
          <a:xfrm>
            <a:off x="4900613" y="4179093"/>
            <a:ext cx="1907400" cy="96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89" name="Google Shape;2889;p591"/>
          <p:cNvSpPr>
            <a:spLocks noGrp="1"/>
          </p:cNvSpPr>
          <p:nvPr>
            <p:ph type="pic" idx="6"/>
          </p:nvPr>
        </p:nvSpPr>
        <p:spPr>
          <a:xfrm>
            <a:off x="4900613" y="1307306"/>
            <a:ext cx="1907400" cy="275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0" name="Google Shape;2890;p591"/>
          <p:cNvSpPr>
            <a:spLocks noGrp="1"/>
          </p:cNvSpPr>
          <p:nvPr>
            <p:ph type="pic" idx="7"/>
          </p:nvPr>
        </p:nvSpPr>
        <p:spPr>
          <a:xfrm>
            <a:off x="4900613" y="0"/>
            <a:ext cx="1907400" cy="119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1" name="Google Shape;2891;p5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3_Custom Layout">
  <p:cSld name="203_Custom Layout">
    <p:spTree>
      <p:nvGrpSpPr>
        <p:cNvPr id="1" name="Shape 2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3" name="Google Shape;2893;p592"/>
          <p:cNvSpPr>
            <a:spLocks noGrp="1"/>
          </p:cNvSpPr>
          <p:nvPr>
            <p:ph type="pic" idx="2"/>
          </p:nvPr>
        </p:nvSpPr>
        <p:spPr>
          <a:xfrm>
            <a:off x="4800600" y="0"/>
            <a:ext cx="3579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4" name="Google Shape;2894;p592"/>
          <p:cNvSpPr txBox="1">
            <a:spLocks noGrp="1"/>
          </p:cNvSpPr>
          <p:nvPr>
            <p:ph type="title"/>
          </p:nvPr>
        </p:nvSpPr>
        <p:spPr>
          <a:xfrm>
            <a:off x="1521619" y="483625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300"/>
              <a:buFont typeface="Montserrat"/>
              <a:buNone/>
              <a:defRPr sz="8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4_Custom Layout">
  <p:cSld name="204_Custom Layout">
    <p:spTree>
      <p:nvGrpSpPr>
        <p:cNvPr id="1" name="Shape 2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6" name="Google Shape;2896;p593"/>
          <p:cNvSpPr>
            <a:spLocks noGrp="1"/>
          </p:cNvSpPr>
          <p:nvPr>
            <p:ph type="pic" idx="2"/>
          </p:nvPr>
        </p:nvSpPr>
        <p:spPr>
          <a:xfrm>
            <a:off x="1527572" y="3271838"/>
            <a:ext cx="1658400" cy="1438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7" name="Google Shape;2897;p593"/>
          <p:cNvSpPr>
            <a:spLocks noGrp="1"/>
          </p:cNvSpPr>
          <p:nvPr>
            <p:ph type="pic" idx="3"/>
          </p:nvPr>
        </p:nvSpPr>
        <p:spPr>
          <a:xfrm>
            <a:off x="3259932" y="2771775"/>
            <a:ext cx="16575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8" name="Google Shape;2898;p593"/>
          <p:cNvSpPr>
            <a:spLocks noGrp="1"/>
          </p:cNvSpPr>
          <p:nvPr>
            <p:ph type="pic" idx="4"/>
          </p:nvPr>
        </p:nvSpPr>
        <p:spPr>
          <a:xfrm>
            <a:off x="4991100" y="1835944"/>
            <a:ext cx="1657500" cy="2869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899" name="Google Shape;2899;p593"/>
          <p:cNvSpPr>
            <a:spLocks noGrp="1"/>
          </p:cNvSpPr>
          <p:nvPr>
            <p:ph type="pic" idx="5"/>
          </p:nvPr>
        </p:nvSpPr>
        <p:spPr>
          <a:xfrm>
            <a:off x="6722269" y="844154"/>
            <a:ext cx="1657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0" name="Google Shape;2900;p5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5_Custom Layout">
  <p:cSld name="205_Custom Layout">
    <p:spTree>
      <p:nvGrpSpPr>
        <p:cNvPr id="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594"/>
          <p:cNvSpPr>
            <a:spLocks noGrp="1"/>
          </p:cNvSpPr>
          <p:nvPr>
            <p:ph type="pic" idx="2"/>
          </p:nvPr>
        </p:nvSpPr>
        <p:spPr>
          <a:xfrm>
            <a:off x="3590925" y="2081213"/>
            <a:ext cx="2729100" cy="131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3" name="Google Shape;2903;p59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57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6_Custom Layout">
  <p:cSld name="206_Custom Layout">
    <p:spTree>
      <p:nvGrpSpPr>
        <p:cNvPr id="1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595"/>
          <p:cNvSpPr>
            <a:spLocks noGrp="1"/>
          </p:cNvSpPr>
          <p:nvPr>
            <p:ph type="pic" idx="2"/>
          </p:nvPr>
        </p:nvSpPr>
        <p:spPr>
          <a:xfrm>
            <a:off x="4954191" y="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6" name="Google Shape;2906;p595"/>
          <p:cNvSpPr>
            <a:spLocks noGrp="1"/>
          </p:cNvSpPr>
          <p:nvPr>
            <p:ph type="pic" idx="3"/>
          </p:nvPr>
        </p:nvSpPr>
        <p:spPr>
          <a:xfrm>
            <a:off x="764381" y="2571750"/>
            <a:ext cx="41898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07" name="Google Shape;2907;p5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7_Custom Layout">
  <p:cSld name="207_Custom Layout"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596"/>
          <p:cNvSpPr>
            <a:spLocks noGrp="1"/>
          </p:cNvSpPr>
          <p:nvPr>
            <p:ph type="pic" idx="2"/>
          </p:nvPr>
        </p:nvSpPr>
        <p:spPr>
          <a:xfrm>
            <a:off x="7858125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0" name="Google Shape;2910;p596"/>
          <p:cNvSpPr>
            <a:spLocks noGrp="1"/>
          </p:cNvSpPr>
          <p:nvPr>
            <p:ph type="pic" idx="3"/>
          </p:nvPr>
        </p:nvSpPr>
        <p:spPr>
          <a:xfrm>
            <a:off x="6482239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1" name="Google Shape;2911;p596"/>
          <p:cNvSpPr>
            <a:spLocks noGrp="1"/>
          </p:cNvSpPr>
          <p:nvPr>
            <p:ph type="pic" idx="4"/>
          </p:nvPr>
        </p:nvSpPr>
        <p:spPr>
          <a:xfrm>
            <a:off x="510635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2" name="Google Shape;2912;p5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3_Custom Layout">
  <p:cSld name="223_Custom Layout"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p597"/>
          <p:cNvSpPr>
            <a:spLocks noGrp="1"/>
          </p:cNvSpPr>
          <p:nvPr>
            <p:ph type="pic" idx="2"/>
          </p:nvPr>
        </p:nvSpPr>
        <p:spPr>
          <a:xfrm>
            <a:off x="2751773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5" name="Google Shape;2915;p597"/>
          <p:cNvSpPr>
            <a:spLocks noGrp="1"/>
          </p:cNvSpPr>
          <p:nvPr>
            <p:ph type="pic" idx="3"/>
          </p:nvPr>
        </p:nvSpPr>
        <p:spPr>
          <a:xfrm>
            <a:off x="1375886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6" name="Google Shape;2916;p597"/>
          <p:cNvSpPr>
            <a:spLocks noGrp="1"/>
          </p:cNvSpPr>
          <p:nvPr>
            <p:ph type="pic" idx="4"/>
          </p:nvPr>
        </p:nvSpPr>
        <p:spPr>
          <a:xfrm>
            <a:off x="0" y="0"/>
            <a:ext cx="1285800" cy="31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17" name="Google Shape;2917;p597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8_Custom Layout">
  <p:cSld name="208_Custom Layout">
    <p:spTree>
      <p:nvGrpSpPr>
        <p:cNvPr id="1" name="Shape 2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9" name="Google Shape;2919;p598"/>
          <p:cNvSpPr>
            <a:spLocks noGrp="1"/>
          </p:cNvSpPr>
          <p:nvPr>
            <p:ph type="pic" idx="2"/>
          </p:nvPr>
        </p:nvSpPr>
        <p:spPr>
          <a:xfrm>
            <a:off x="1527022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0" name="Google Shape;2920;p598"/>
          <p:cNvSpPr>
            <a:spLocks noGrp="1"/>
          </p:cNvSpPr>
          <p:nvPr>
            <p:ph type="pic" idx="3"/>
          </p:nvPr>
        </p:nvSpPr>
        <p:spPr>
          <a:xfrm>
            <a:off x="1527022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1" name="Google Shape;2921;p598"/>
          <p:cNvSpPr>
            <a:spLocks noGrp="1"/>
          </p:cNvSpPr>
          <p:nvPr>
            <p:ph type="pic" idx="4"/>
          </p:nvPr>
        </p:nvSpPr>
        <p:spPr>
          <a:xfrm>
            <a:off x="1527022" y="3714750"/>
            <a:ext cx="2207400" cy="142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2" name="Google Shape;2922;p598"/>
          <p:cNvSpPr>
            <a:spLocks noGrp="1"/>
          </p:cNvSpPr>
          <p:nvPr>
            <p:ph type="pic" idx="5"/>
          </p:nvPr>
        </p:nvSpPr>
        <p:spPr>
          <a:xfrm>
            <a:off x="6172200" y="1536456"/>
            <a:ext cx="2207400" cy="210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3" name="Google Shape;2923;p598"/>
          <p:cNvSpPr>
            <a:spLocks noGrp="1"/>
          </p:cNvSpPr>
          <p:nvPr>
            <p:ph type="pic" idx="6"/>
          </p:nvPr>
        </p:nvSpPr>
        <p:spPr>
          <a:xfrm>
            <a:off x="6172200" y="7144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4" name="Google Shape;2924;p598"/>
          <p:cNvSpPr>
            <a:spLocks noGrp="1"/>
          </p:cNvSpPr>
          <p:nvPr>
            <p:ph type="pic" idx="7"/>
          </p:nvPr>
        </p:nvSpPr>
        <p:spPr>
          <a:xfrm>
            <a:off x="6172200" y="3714750"/>
            <a:ext cx="2207400" cy="142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5" name="Google Shape;2925;p598"/>
          <p:cNvSpPr>
            <a:spLocks noGrp="1"/>
          </p:cNvSpPr>
          <p:nvPr>
            <p:ph type="pic" idx="8"/>
          </p:nvPr>
        </p:nvSpPr>
        <p:spPr>
          <a:xfrm>
            <a:off x="3838622" y="4134582"/>
            <a:ext cx="2229300" cy="100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6" name="Google Shape;2926;p598"/>
          <p:cNvSpPr>
            <a:spLocks noGrp="1"/>
          </p:cNvSpPr>
          <p:nvPr>
            <p:ph type="pic" idx="9"/>
          </p:nvPr>
        </p:nvSpPr>
        <p:spPr>
          <a:xfrm>
            <a:off x="3838622" y="0"/>
            <a:ext cx="2229300" cy="215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09_Custom Layout">
  <p:cSld name="209_Custom Layout">
    <p:spTree>
      <p:nvGrpSpPr>
        <p:cNvPr id="1" name="Shape 2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" name="Google Shape;2928;p599"/>
          <p:cNvSpPr>
            <a:spLocks noGrp="1"/>
          </p:cNvSpPr>
          <p:nvPr>
            <p:ph type="pic" idx="2"/>
          </p:nvPr>
        </p:nvSpPr>
        <p:spPr>
          <a:xfrm>
            <a:off x="1" y="2641997"/>
            <a:ext cx="15204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29" name="Google Shape;2929;p599"/>
          <p:cNvSpPr>
            <a:spLocks noGrp="1"/>
          </p:cNvSpPr>
          <p:nvPr>
            <p:ph type="pic" idx="3"/>
          </p:nvPr>
        </p:nvSpPr>
        <p:spPr>
          <a:xfrm>
            <a:off x="6229351" y="0"/>
            <a:ext cx="2914800" cy="5136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0" name="Google Shape;2930;p599"/>
          <p:cNvSpPr>
            <a:spLocks noGrp="1"/>
          </p:cNvSpPr>
          <p:nvPr>
            <p:ph type="pic" idx="4"/>
          </p:nvPr>
        </p:nvSpPr>
        <p:spPr>
          <a:xfrm>
            <a:off x="1645490" y="2641998"/>
            <a:ext cx="44448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1" name="Google Shape;2931;p599"/>
          <p:cNvSpPr>
            <a:spLocks noGrp="1"/>
          </p:cNvSpPr>
          <p:nvPr>
            <p:ph type="pic" idx="5"/>
          </p:nvPr>
        </p:nvSpPr>
        <p:spPr>
          <a:xfrm>
            <a:off x="7144" y="-1"/>
            <a:ext cx="3950700" cy="249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9_Custom Layout">
  <p:cSld name="139_Custom Layout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3"/>
          <p:cNvSpPr>
            <a:spLocks noGrp="1"/>
          </p:cNvSpPr>
          <p:nvPr>
            <p:ph type="pic" idx="2"/>
          </p:nvPr>
        </p:nvSpPr>
        <p:spPr>
          <a:xfrm>
            <a:off x="6465911" y="3358777"/>
            <a:ext cx="1913700" cy="1784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3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8939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5" name="Google Shape;465;p73"/>
          <p:cNvSpPr>
            <a:spLocks noGrp="1"/>
          </p:cNvSpPr>
          <p:nvPr>
            <p:ph type="pic" idx="4"/>
          </p:nvPr>
        </p:nvSpPr>
        <p:spPr>
          <a:xfrm>
            <a:off x="5487491" y="2308039"/>
            <a:ext cx="1358700" cy="1314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66" name="Google Shape;466;p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0_Custom Layout">
  <p:cSld name="210_Custom Layout">
    <p:spTree>
      <p:nvGrpSpPr>
        <p:cNvPr id="1" name="Shape 2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3" name="Google Shape;2933;p600"/>
          <p:cNvSpPr>
            <a:spLocks noGrp="1"/>
          </p:cNvSpPr>
          <p:nvPr>
            <p:ph type="pic" idx="2"/>
          </p:nvPr>
        </p:nvSpPr>
        <p:spPr>
          <a:xfrm>
            <a:off x="1528763" y="1622408"/>
            <a:ext cx="2293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4" name="Google Shape;2934;p600"/>
          <p:cNvSpPr>
            <a:spLocks noGrp="1"/>
          </p:cNvSpPr>
          <p:nvPr>
            <p:ph type="pic" idx="3"/>
          </p:nvPr>
        </p:nvSpPr>
        <p:spPr>
          <a:xfrm>
            <a:off x="5023247" y="2286000"/>
            <a:ext cx="11847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5" name="Google Shape;2935;p600"/>
          <p:cNvSpPr>
            <a:spLocks noGrp="1"/>
          </p:cNvSpPr>
          <p:nvPr>
            <p:ph type="pic" idx="4"/>
          </p:nvPr>
        </p:nvSpPr>
        <p:spPr>
          <a:xfrm>
            <a:off x="3821906" y="3278980"/>
            <a:ext cx="12012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6" name="Google Shape;2936;p6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4_Custom Layout">
  <p:cSld name="224_Custom Layout"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601"/>
          <p:cNvSpPr>
            <a:spLocks noGrp="1"/>
          </p:cNvSpPr>
          <p:nvPr>
            <p:ph type="pic" idx="2"/>
          </p:nvPr>
        </p:nvSpPr>
        <p:spPr>
          <a:xfrm>
            <a:off x="6092429" y="1622408"/>
            <a:ext cx="2284200" cy="165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39" name="Google Shape;2939;p601"/>
          <p:cNvSpPr>
            <a:spLocks noGrp="1"/>
          </p:cNvSpPr>
          <p:nvPr>
            <p:ph type="pic" idx="3"/>
          </p:nvPr>
        </p:nvSpPr>
        <p:spPr>
          <a:xfrm>
            <a:off x="3700463" y="2286000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0" name="Google Shape;2940;p601"/>
          <p:cNvSpPr>
            <a:spLocks noGrp="1"/>
          </p:cNvSpPr>
          <p:nvPr>
            <p:ph type="pic" idx="4"/>
          </p:nvPr>
        </p:nvSpPr>
        <p:spPr>
          <a:xfrm>
            <a:off x="4896445" y="3278976"/>
            <a:ext cx="1195800" cy="993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1" name="Google Shape;2941;p601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814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1_Custom Layout">
  <p:cSld name="211_Custom Layout">
    <p:spTree>
      <p:nvGrpSpPr>
        <p:cNvPr id="1" name="Shape 2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3" name="Google Shape;2943;p602"/>
          <p:cNvSpPr>
            <a:spLocks noGrp="1"/>
          </p:cNvSpPr>
          <p:nvPr>
            <p:ph type="pic" idx="2"/>
          </p:nvPr>
        </p:nvSpPr>
        <p:spPr>
          <a:xfrm>
            <a:off x="1521482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4" name="Google Shape;2944;p602"/>
          <p:cNvSpPr>
            <a:spLocks noGrp="1"/>
          </p:cNvSpPr>
          <p:nvPr>
            <p:ph type="pic" idx="3"/>
          </p:nvPr>
        </p:nvSpPr>
        <p:spPr>
          <a:xfrm>
            <a:off x="6238967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5" name="Google Shape;2945;p602"/>
          <p:cNvSpPr>
            <a:spLocks noGrp="1"/>
          </p:cNvSpPr>
          <p:nvPr>
            <p:ph type="pic" idx="4"/>
          </p:nvPr>
        </p:nvSpPr>
        <p:spPr>
          <a:xfrm>
            <a:off x="3880224" y="1746647"/>
            <a:ext cx="2140200" cy="138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6" name="Google Shape;2946;p6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2_Custom Layout">
  <p:cSld name="212_Custom Layout">
    <p:spTree>
      <p:nvGrpSpPr>
        <p:cNvPr id="1" name="Shape 2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8" name="Google Shape;2948;p603"/>
          <p:cNvSpPr>
            <a:spLocks noGrp="1"/>
          </p:cNvSpPr>
          <p:nvPr>
            <p:ph type="pic" idx="2"/>
          </p:nvPr>
        </p:nvSpPr>
        <p:spPr>
          <a:xfrm>
            <a:off x="1520429" y="2300288"/>
            <a:ext cx="6859200" cy="240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49" name="Google Shape;2949;p6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3_Custom Layout">
  <p:cSld name="213_Custom Layout">
    <p:spTree>
      <p:nvGrpSpPr>
        <p:cNvPr id="1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1" name="Google Shape;2951;p604"/>
          <p:cNvSpPr>
            <a:spLocks noGrp="1"/>
          </p:cNvSpPr>
          <p:nvPr>
            <p:ph type="pic" idx="2"/>
          </p:nvPr>
        </p:nvSpPr>
        <p:spPr>
          <a:xfrm>
            <a:off x="6325789" y="2420929"/>
            <a:ext cx="2053800" cy="206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2" name="Google Shape;2952;p604"/>
          <p:cNvSpPr>
            <a:spLocks noGrp="1"/>
          </p:cNvSpPr>
          <p:nvPr>
            <p:ph type="pic" idx="3"/>
          </p:nvPr>
        </p:nvSpPr>
        <p:spPr>
          <a:xfrm>
            <a:off x="4757114" y="844154"/>
            <a:ext cx="1568700" cy="157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3" name="Google Shape;2953;p604"/>
          <p:cNvSpPr>
            <a:spLocks noGrp="1"/>
          </p:cNvSpPr>
          <p:nvPr>
            <p:ph type="pic" idx="4"/>
          </p:nvPr>
        </p:nvSpPr>
        <p:spPr>
          <a:xfrm>
            <a:off x="7233823" y="844155"/>
            <a:ext cx="1145700" cy="1145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4" name="Google Shape;2954;p60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4_Custom Layout">
  <p:cSld name="214_Custom Layout"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p60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636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57" name="Google Shape;2957;p60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5_Custom Layout">
  <p:cSld name="215_Custom Layout"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606"/>
          <p:cNvSpPr>
            <a:spLocks noGrp="1"/>
          </p:cNvSpPr>
          <p:nvPr>
            <p:ph type="pic" idx="2"/>
          </p:nvPr>
        </p:nvSpPr>
        <p:spPr>
          <a:xfrm>
            <a:off x="3819801" y="0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0" name="Google Shape;2960;p606"/>
          <p:cNvSpPr>
            <a:spLocks noGrp="1"/>
          </p:cNvSpPr>
          <p:nvPr>
            <p:ph type="pic" idx="3"/>
          </p:nvPr>
        </p:nvSpPr>
        <p:spPr>
          <a:xfrm>
            <a:off x="6101311" y="2182691"/>
            <a:ext cx="2281500" cy="296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1" name="Google Shape;2961;p60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2298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6_Custom Layout">
  <p:cSld name="216_Custom Layout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607"/>
          <p:cNvSpPr>
            <a:spLocks noGrp="1"/>
          </p:cNvSpPr>
          <p:nvPr>
            <p:ph type="pic" idx="2"/>
          </p:nvPr>
        </p:nvSpPr>
        <p:spPr>
          <a:xfrm>
            <a:off x="3429000" y="0"/>
            <a:ext cx="190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7_Custom Layout">
  <p:cSld name="217_Custom Layout">
    <p:spTree>
      <p:nvGrpSpPr>
        <p:cNvPr id="1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608"/>
          <p:cNvSpPr>
            <a:spLocks noGrp="1"/>
          </p:cNvSpPr>
          <p:nvPr>
            <p:ph type="pic" idx="2"/>
          </p:nvPr>
        </p:nvSpPr>
        <p:spPr>
          <a:xfrm>
            <a:off x="2468166" y="844154"/>
            <a:ext cx="13752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6" name="Google Shape;2966;p608"/>
          <p:cNvSpPr>
            <a:spLocks noGrp="1"/>
          </p:cNvSpPr>
          <p:nvPr>
            <p:ph type="pic" idx="3"/>
          </p:nvPr>
        </p:nvSpPr>
        <p:spPr>
          <a:xfrm>
            <a:off x="3800475" y="3692129"/>
            <a:ext cx="1423800" cy="101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8_Custom Layout">
  <p:cSld name="218_Custom Layout">
    <p:spTree>
      <p:nvGrpSpPr>
        <p:cNvPr id="1" name="Shape 2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8" name="Google Shape;2968;p609"/>
          <p:cNvSpPr>
            <a:spLocks noGrp="1"/>
          </p:cNvSpPr>
          <p:nvPr>
            <p:ph type="pic" idx="2"/>
          </p:nvPr>
        </p:nvSpPr>
        <p:spPr>
          <a:xfrm>
            <a:off x="6160769" y="844153"/>
            <a:ext cx="2218800" cy="24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69" name="Google Shape;2969;p609"/>
          <p:cNvSpPr>
            <a:spLocks noGrp="1"/>
          </p:cNvSpPr>
          <p:nvPr>
            <p:ph type="pic" idx="3"/>
          </p:nvPr>
        </p:nvSpPr>
        <p:spPr>
          <a:xfrm>
            <a:off x="8379618" y="3309342"/>
            <a:ext cx="764400" cy="139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0" name="Google Shape;2970;p609"/>
          <p:cNvSpPr>
            <a:spLocks noGrp="1"/>
          </p:cNvSpPr>
          <p:nvPr>
            <p:ph type="pic" idx="4"/>
          </p:nvPr>
        </p:nvSpPr>
        <p:spPr>
          <a:xfrm>
            <a:off x="4924847" y="0"/>
            <a:ext cx="1236000" cy="844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1" name="Google Shape;2971;p60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0_Custom Layout">
  <p:cSld name="140_Custom Layout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>
            <a:spLocks noGrp="1"/>
          </p:cNvSpPr>
          <p:nvPr>
            <p:ph type="pic" idx="2"/>
          </p:nvPr>
        </p:nvSpPr>
        <p:spPr>
          <a:xfrm>
            <a:off x="5693228" y="2647643"/>
            <a:ext cx="2686500" cy="249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74"/>
          <p:cNvSpPr>
            <a:spLocks noGrp="1"/>
          </p:cNvSpPr>
          <p:nvPr>
            <p:ph type="pic" idx="3"/>
          </p:nvPr>
        </p:nvSpPr>
        <p:spPr>
          <a:xfrm>
            <a:off x="4249238" y="2647643"/>
            <a:ext cx="1358700" cy="12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74"/>
          <p:cNvSpPr>
            <a:spLocks noGrp="1"/>
          </p:cNvSpPr>
          <p:nvPr>
            <p:ph type="pic" idx="4"/>
          </p:nvPr>
        </p:nvSpPr>
        <p:spPr>
          <a:xfrm>
            <a:off x="4571999" y="844154"/>
            <a:ext cx="1818900" cy="1733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p74"/>
          <p:cNvSpPr>
            <a:spLocks noGrp="1"/>
          </p:cNvSpPr>
          <p:nvPr>
            <p:ph type="pic" idx="5"/>
          </p:nvPr>
        </p:nvSpPr>
        <p:spPr>
          <a:xfrm>
            <a:off x="6465911" y="1310351"/>
            <a:ext cx="1358700" cy="1266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9_Custom Layout">
  <p:cSld name="219_Custom Layout">
    <p:spTree>
      <p:nvGrpSpPr>
        <p:cNvPr id="1" name="Shape 2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3" name="Google Shape;2973;p610"/>
          <p:cNvSpPr>
            <a:spLocks noGrp="1"/>
          </p:cNvSpPr>
          <p:nvPr>
            <p:ph type="pic" idx="2"/>
          </p:nvPr>
        </p:nvSpPr>
        <p:spPr>
          <a:xfrm>
            <a:off x="3535275" y="2860130"/>
            <a:ext cx="5608800" cy="184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4" name="Google Shape;2974;p610"/>
          <p:cNvSpPr>
            <a:spLocks noGrp="1"/>
          </p:cNvSpPr>
          <p:nvPr>
            <p:ph type="pic" idx="3"/>
          </p:nvPr>
        </p:nvSpPr>
        <p:spPr>
          <a:xfrm>
            <a:off x="1528524" y="2862262"/>
            <a:ext cx="1837200" cy="184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5" name="Google Shape;2975;p61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0_Custom Layout">
  <p:cSld name="220_Custom Layout">
    <p:spTree>
      <p:nvGrpSpPr>
        <p:cNvPr id="1" name="Shape 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7" name="Google Shape;2977;p611"/>
          <p:cNvSpPr>
            <a:spLocks noGrp="1"/>
          </p:cNvSpPr>
          <p:nvPr>
            <p:ph type="pic" idx="2"/>
          </p:nvPr>
        </p:nvSpPr>
        <p:spPr>
          <a:xfrm>
            <a:off x="5524500" y="0"/>
            <a:ext cx="3619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8" name="Google Shape;2978;p611"/>
          <p:cNvSpPr>
            <a:spLocks noGrp="1"/>
          </p:cNvSpPr>
          <p:nvPr>
            <p:ph type="pic" idx="3"/>
          </p:nvPr>
        </p:nvSpPr>
        <p:spPr>
          <a:xfrm>
            <a:off x="4012406" y="3364706"/>
            <a:ext cx="2488500" cy="134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79" name="Google Shape;2979;p61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1_Custom Layout">
  <p:cSld name="221_Custom Layout">
    <p:spTree>
      <p:nvGrpSpPr>
        <p:cNvPr id="1" name="Shape 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1" name="Google Shape;2981;p612"/>
          <p:cNvSpPr>
            <a:spLocks noGrp="1"/>
          </p:cNvSpPr>
          <p:nvPr>
            <p:ph type="pic" idx="2"/>
          </p:nvPr>
        </p:nvSpPr>
        <p:spPr>
          <a:xfrm>
            <a:off x="3359775" y="848915"/>
            <a:ext cx="5019900" cy="4451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2" name="Google Shape;2982;p61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5_Custom Layout">
  <p:cSld name="225_Custom Layout">
    <p:spTree>
      <p:nvGrpSpPr>
        <p:cNvPr id="1" name="Shape 2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4" name="Google Shape;2984;p613"/>
          <p:cNvSpPr>
            <a:spLocks noGrp="1"/>
          </p:cNvSpPr>
          <p:nvPr>
            <p:ph type="pic" idx="2"/>
          </p:nvPr>
        </p:nvSpPr>
        <p:spPr>
          <a:xfrm>
            <a:off x="6457949" y="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5" name="Google Shape;2985;p613"/>
          <p:cNvSpPr>
            <a:spLocks noGrp="1"/>
          </p:cNvSpPr>
          <p:nvPr>
            <p:ph type="pic" idx="3"/>
          </p:nvPr>
        </p:nvSpPr>
        <p:spPr>
          <a:xfrm>
            <a:off x="4450556" y="2617470"/>
            <a:ext cx="1921800" cy="252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6" name="Google Shape;2986;p613"/>
          <p:cNvSpPr>
            <a:spLocks noGrp="1"/>
          </p:cNvSpPr>
          <p:nvPr>
            <p:ph type="pic" idx="4"/>
          </p:nvPr>
        </p:nvSpPr>
        <p:spPr>
          <a:xfrm>
            <a:off x="6457950" y="2617470"/>
            <a:ext cx="1921800" cy="1680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87" name="Google Shape;2987;p61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6_Custom Layout">
  <p:cSld name="226_Custom Layout"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614"/>
          <p:cNvSpPr>
            <a:spLocks noGrp="1"/>
          </p:cNvSpPr>
          <p:nvPr>
            <p:ph type="pic" idx="2"/>
          </p:nvPr>
        </p:nvSpPr>
        <p:spPr>
          <a:xfrm>
            <a:off x="1521619" y="2332434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0" name="Google Shape;2990;p614"/>
          <p:cNvSpPr>
            <a:spLocks noGrp="1"/>
          </p:cNvSpPr>
          <p:nvPr>
            <p:ph type="pic" idx="3"/>
          </p:nvPr>
        </p:nvSpPr>
        <p:spPr>
          <a:xfrm>
            <a:off x="4130872" y="297037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1" name="Google Shape;2991;p614"/>
          <p:cNvSpPr>
            <a:spLocks noGrp="1"/>
          </p:cNvSpPr>
          <p:nvPr>
            <p:ph type="pic" idx="4"/>
          </p:nvPr>
        </p:nvSpPr>
        <p:spPr>
          <a:xfrm>
            <a:off x="6740125" y="2574131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2" name="Google Shape;2992;p61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7_Custom Layout">
  <p:cSld name="227_Custom Layout">
    <p:spTree>
      <p:nvGrpSpPr>
        <p:cNvPr id="1" name="Shape 2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4" name="Google Shape;2994;p615"/>
          <p:cNvSpPr>
            <a:spLocks noGrp="1"/>
          </p:cNvSpPr>
          <p:nvPr>
            <p:ph type="pic" idx="2"/>
          </p:nvPr>
        </p:nvSpPr>
        <p:spPr>
          <a:xfrm>
            <a:off x="766167" y="2573536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5" name="Google Shape;2995;p615"/>
          <p:cNvSpPr>
            <a:spLocks noGrp="1"/>
          </p:cNvSpPr>
          <p:nvPr>
            <p:ph type="pic" idx="3"/>
          </p:nvPr>
        </p:nvSpPr>
        <p:spPr>
          <a:xfrm>
            <a:off x="3372980" y="2964519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6" name="Google Shape;2996;p615"/>
          <p:cNvSpPr>
            <a:spLocks noGrp="1"/>
          </p:cNvSpPr>
          <p:nvPr>
            <p:ph type="pic" idx="4"/>
          </p:nvPr>
        </p:nvSpPr>
        <p:spPr>
          <a:xfrm>
            <a:off x="5975746" y="2333080"/>
            <a:ext cx="2403900" cy="130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2997" name="Google Shape;2997;p6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8_Custom Layout">
  <p:cSld name="228_Custom Layout">
    <p:spTree>
      <p:nvGrpSpPr>
        <p:cNvPr id="1" name="Shape 2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9" name="Google Shape;2999;p616"/>
          <p:cNvSpPr>
            <a:spLocks noGrp="1"/>
          </p:cNvSpPr>
          <p:nvPr>
            <p:ph type="pic" idx="2"/>
          </p:nvPr>
        </p:nvSpPr>
        <p:spPr>
          <a:xfrm>
            <a:off x="3748682" y="1647411"/>
            <a:ext cx="2403900" cy="305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0" name="Google Shape;3000;p61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9_Custom Layout">
  <p:cSld name="229_Custom Layout">
    <p:spTree>
      <p:nvGrpSpPr>
        <p:cNvPr id="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2" name="Google Shape;3002;p617"/>
          <p:cNvSpPr>
            <a:spLocks noGrp="1"/>
          </p:cNvSpPr>
          <p:nvPr>
            <p:ph type="pic" idx="2"/>
          </p:nvPr>
        </p:nvSpPr>
        <p:spPr>
          <a:xfrm>
            <a:off x="3572" y="844154"/>
            <a:ext cx="1521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3" name="Google Shape;3003;p617"/>
          <p:cNvSpPr>
            <a:spLocks noGrp="1"/>
          </p:cNvSpPr>
          <p:nvPr>
            <p:ph type="pic" idx="3"/>
          </p:nvPr>
        </p:nvSpPr>
        <p:spPr>
          <a:xfrm>
            <a:off x="7622381" y="2235993"/>
            <a:ext cx="1521600" cy="290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4" name="Google Shape;3004;p617"/>
          <p:cNvSpPr>
            <a:spLocks noGrp="1"/>
          </p:cNvSpPr>
          <p:nvPr>
            <p:ph type="pic" idx="4"/>
          </p:nvPr>
        </p:nvSpPr>
        <p:spPr>
          <a:xfrm>
            <a:off x="1951408" y="2235993"/>
            <a:ext cx="5232600" cy="246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5" name="Google Shape;3005;p617"/>
          <p:cNvSpPr txBox="1">
            <a:spLocks noGrp="1"/>
          </p:cNvSpPr>
          <p:nvPr>
            <p:ph type="title"/>
          </p:nvPr>
        </p:nvSpPr>
        <p:spPr>
          <a:xfrm>
            <a:off x="1951408" y="710026"/>
            <a:ext cx="523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0_Custom Layout">
  <p:cSld name="230_Custom Layout">
    <p:spTree>
      <p:nvGrpSpPr>
        <p:cNvPr id="1" name="Shape 3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7" name="Google Shape;3007;p618"/>
          <p:cNvSpPr>
            <a:spLocks noGrp="1"/>
          </p:cNvSpPr>
          <p:nvPr>
            <p:ph type="pic" idx="2"/>
          </p:nvPr>
        </p:nvSpPr>
        <p:spPr>
          <a:xfrm>
            <a:off x="764381" y="2538413"/>
            <a:ext cx="2644200" cy="2166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8" name="Google Shape;3008;p618"/>
          <p:cNvSpPr>
            <a:spLocks noGrp="1"/>
          </p:cNvSpPr>
          <p:nvPr>
            <p:ph type="pic" idx="3"/>
          </p:nvPr>
        </p:nvSpPr>
        <p:spPr>
          <a:xfrm>
            <a:off x="2278261" y="844154"/>
            <a:ext cx="2293800" cy="198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09" name="Google Shape;3009;p618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1_Custom Layout">
  <p:cSld name="231_Custom Layout"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p619"/>
          <p:cNvSpPr>
            <a:spLocks noGrp="1"/>
          </p:cNvSpPr>
          <p:nvPr>
            <p:ph type="pic" idx="2"/>
          </p:nvPr>
        </p:nvSpPr>
        <p:spPr>
          <a:xfrm>
            <a:off x="4797028" y="844154"/>
            <a:ext cx="3582600" cy="3149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2" name="Google Shape;3012;p61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1_Custom Layout">
  <p:cSld name="141_Custom Layout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>
            <a:spLocks noGrp="1"/>
          </p:cNvSpPr>
          <p:nvPr>
            <p:ph type="pic" idx="2"/>
          </p:nvPr>
        </p:nvSpPr>
        <p:spPr>
          <a:xfrm>
            <a:off x="6565106" y="2628878"/>
            <a:ext cx="1804200" cy="207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7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75"/>
          <p:cNvSpPr>
            <a:spLocks noGrp="1"/>
          </p:cNvSpPr>
          <p:nvPr>
            <p:ph type="pic" idx="3"/>
          </p:nvPr>
        </p:nvSpPr>
        <p:spPr>
          <a:xfrm>
            <a:off x="4572001" y="844154"/>
            <a:ext cx="1913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75"/>
          <p:cNvSpPr>
            <a:spLocks noGrp="1"/>
          </p:cNvSpPr>
          <p:nvPr>
            <p:ph type="pic" idx="4"/>
          </p:nvPr>
        </p:nvSpPr>
        <p:spPr>
          <a:xfrm>
            <a:off x="4572000" y="3675321"/>
            <a:ext cx="1913700" cy="103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75"/>
          <p:cNvSpPr>
            <a:spLocks noGrp="1"/>
          </p:cNvSpPr>
          <p:nvPr>
            <p:ph type="pic" idx="5"/>
          </p:nvPr>
        </p:nvSpPr>
        <p:spPr>
          <a:xfrm>
            <a:off x="6565107" y="1745929"/>
            <a:ext cx="1804200" cy="825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79" name="Google Shape;479;p75"/>
          <p:cNvSpPr>
            <a:spLocks noGrp="1"/>
          </p:cNvSpPr>
          <p:nvPr>
            <p:ph type="pic" idx="6"/>
          </p:nvPr>
        </p:nvSpPr>
        <p:spPr>
          <a:xfrm>
            <a:off x="6565107" y="844154"/>
            <a:ext cx="1804200" cy="829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480" name="Google Shape;480;p75"/>
          <p:cNvSpPr>
            <a:spLocks noGrp="1"/>
          </p:cNvSpPr>
          <p:nvPr>
            <p:ph type="pic" idx="7"/>
          </p:nvPr>
        </p:nvSpPr>
        <p:spPr>
          <a:xfrm>
            <a:off x="4572001" y="2628878"/>
            <a:ext cx="1913700" cy="98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2_Custom Layout">
  <p:cSld name="232_Custom Layout"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620"/>
          <p:cNvSpPr>
            <a:spLocks noGrp="1"/>
          </p:cNvSpPr>
          <p:nvPr>
            <p:ph type="pic" idx="2"/>
          </p:nvPr>
        </p:nvSpPr>
        <p:spPr>
          <a:xfrm>
            <a:off x="808211" y="1023938"/>
            <a:ext cx="3159000" cy="316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5" name="Google Shape;3015;p620"/>
          <p:cNvSpPr txBox="1">
            <a:spLocks noGrp="1"/>
          </p:cNvSpPr>
          <p:nvPr>
            <p:ph type="title"/>
          </p:nvPr>
        </p:nvSpPr>
        <p:spPr>
          <a:xfrm>
            <a:off x="4993481" y="710026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6" name="Google Shape;3016;p620"/>
          <p:cNvSpPr>
            <a:spLocks noGrp="1"/>
          </p:cNvSpPr>
          <p:nvPr>
            <p:ph type="pic" idx="3"/>
          </p:nvPr>
        </p:nvSpPr>
        <p:spPr>
          <a:xfrm>
            <a:off x="2606924" y="3069681"/>
            <a:ext cx="1635000" cy="163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17" name="Google Shape;3017;p620"/>
          <p:cNvSpPr>
            <a:spLocks noGrp="1"/>
          </p:cNvSpPr>
          <p:nvPr>
            <p:ph type="pic" idx="4"/>
          </p:nvPr>
        </p:nvSpPr>
        <p:spPr>
          <a:xfrm>
            <a:off x="3107651" y="846784"/>
            <a:ext cx="985200" cy="98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3_Custom Layout">
  <p:cSld name="233_Custom Layout">
    <p:spTree>
      <p:nvGrpSpPr>
        <p:cNvPr id="1" name="Shape 3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9" name="Google Shape;3019;p621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0" name="Google Shape;3020;p621"/>
          <p:cNvSpPr>
            <a:spLocks noGrp="1"/>
          </p:cNvSpPr>
          <p:nvPr>
            <p:ph type="pic" idx="3"/>
          </p:nvPr>
        </p:nvSpPr>
        <p:spPr>
          <a:xfrm>
            <a:off x="152042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1" name="Google Shape;3021;p621"/>
          <p:cNvSpPr>
            <a:spLocks noGrp="1"/>
          </p:cNvSpPr>
          <p:nvPr>
            <p:ph type="pic" idx="4"/>
          </p:nvPr>
        </p:nvSpPr>
        <p:spPr>
          <a:xfrm>
            <a:off x="2959892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2" name="Google Shape;3022;p621"/>
          <p:cNvSpPr>
            <a:spLocks noGrp="1"/>
          </p:cNvSpPr>
          <p:nvPr>
            <p:ph type="pic" idx="5"/>
          </p:nvPr>
        </p:nvSpPr>
        <p:spPr>
          <a:xfrm>
            <a:off x="4399355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3" name="Google Shape;3023;p621"/>
          <p:cNvSpPr>
            <a:spLocks noGrp="1"/>
          </p:cNvSpPr>
          <p:nvPr>
            <p:ph type="pic" idx="6"/>
          </p:nvPr>
        </p:nvSpPr>
        <p:spPr>
          <a:xfrm>
            <a:off x="5838818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4" name="Google Shape;3024;p621"/>
          <p:cNvSpPr>
            <a:spLocks noGrp="1"/>
          </p:cNvSpPr>
          <p:nvPr>
            <p:ph type="pic" idx="7"/>
          </p:nvPr>
        </p:nvSpPr>
        <p:spPr>
          <a:xfrm>
            <a:off x="7278279" y="3527281"/>
            <a:ext cx="1101300" cy="78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4_Custom Layout">
  <p:cSld name="234_Custom Layout">
    <p:spTree>
      <p:nvGrpSpPr>
        <p:cNvPr id="1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6" name="Google Shape;3026;p622"/>
          <p:cNvSpPr>
            <a:spLocks noGrp="1"/>
          </p:cNvSpPr>
          <p:nvPr>
            <p:ph type="pic" idx="2"/>
          </p:nvPr>
        </p:nvSpPr>
        <p:spPr>
          <a:xfrm>
            <a:off x="4955478" y="3417480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7" name="Google Shape;3027;p622"/>
          <p:cNvSpPr>
            <a:spLocks noGrp="1"/>
          </p:cNvSpPr>
          <p:nvPr>
            <p:ph type="pic" idx="3"/>
          </p:nvPr>
        </p:nvSpPr>
        <p:spPr>
          <a:xfrm>
            <a:off x="4956476" y="844154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8" name="Google Shape;3028;p622"/>
          <p:cNvSpPr>
            <a:spLocks noGrp="1"/>
          </p:cNvSpPr>
          <p:nvPr>
            <p:ph type="pic" idx="4"/>
          </p:nvPr>
        </p:nvSpPr>
        <p:spPr>
          <a:xfrm>
            <a:off x="1523599" y="2131058"/>
            <a:ext cx="3423300" cy="1287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9" name="Google Shape;3029;p622"/>
          <p:cNvSpPr txBox="1"/>
          <p:nvPr/>
        </p:nvSpPr>
        <p:spPr>
          <a:xfrm>
            <a:off x="1527410" y="1241861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CREATORS</a:t>
            </a:r>
            <a:endParaRPr sz="1100"/>
          </a:p>
        </p:txBody>
      </p:sp>
      <p:sp>
        <p:nvSpPr>
          <p:cNvPr id="3030" name="Google Shape;3030;p622"/>
          <p:cNvSpPr txBox="1"/>
          <p:nvPr/>
        </p:nvSpPr>
        <p:spPr>
          <a:xfrm>
            <a:off x="1526143" y="3825174"/>
            <a:ext cx="3392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BEYOND</a:t>
            </a:r>
            <a:endParaRPr sz="1100"/>
          </a:p>
        </p:txBody>
      </p:sp>
      <p:sp>
        <p:nvSpPr>
          <p:cNvPr id="3031" name="Google Shape;3031;p622"/>
          <p:cNvSpPr txBox="1"/>
          <p:nvPr/>
        </p:nvSpPr>
        <p:spPr>
          <a:xfrm>
            <a:off x="5212319" y="2529379"/>
            <a:ext cx="3166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Montserrat"/>
              <a:buNone/>
            </a:pPr>
            <a:r>
              <a:rPr lang="en-GB" sz="4400" b="1" i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WHO GO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5_Custom Layout">
  <p:cSld name="235_Custom Layout">
    <p:spTree>
      <p:nvGrpSpPr>
        <p:cNvPr id="1" name="Shape 3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3" name="Google Shape;3033;p623"/>
          <p:cNvSpPr>
            <a:spLocks noGrp="1"/>
          </p:cNvSpPr>
          <p:nvPr>
            <p:ph type="pic" idx="2"/>
          </p:nvPr>
        </p:nvSpPr>
        <p:spPr>
          <a:xfrm>
            <a:off x="1520428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4" name="Google Shape;3034;p623"/>
          <p:cNvSpPr>
            <a:spLocks noGrp="1"/>
          </p:cNvSpPr>
          <p:nvPr>
            <p:ph type="pic" idx="3"/>
          </p:nvPr>
        </p:nvSpPr>
        <p:spPr>
          <a:xfrm>
            <a:off x="3878399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5" name="Google Shape;3035;p623"/>
          <p:cNvSpPr>
            <a:spLocks noGrp="1"/>
          </p:cNvSpPr>
          <p:nvPr>
            <p:ph type="pic" idx="4"/>
          </p:nvPr>
        </p:nvSpPr>
        <p:spPr>
          <a:xfrm>
            <a:off x="6234584" y="2571750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6" name="Google Shape;3036;p62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6_Custom Layout">
  <p:cSld name="236_Custom Layout"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624"/>
          <p:cNvSpPr>
            <a:spLocks noGrp="1"/>
          </p:cNvSpPr>
          <p:nvPr>
            <p:ph type="pic" idx="2"/>
          </p:nvPr>
        </p:nvSpPr>
        <p:spPr>
          <a:xfrm>
            <a:off x="152221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9" name="Google Shape;3039;p624"/>
          <p:cNvSpPr>
            <a:spLocks noGrp="1"/>
          </p:cNvSpPr>
          <p:nvPr>
            <p:ph type="pic" idx="3"/>
          </p:nvPr>
        </p:nvSpPr>
        <p:spPr>
          <a:xfrm>
            <a:off x="3878399" y="3614643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0" name="Google Shape;3040;p624"/>
          <p:cNvSpPr>
            <a:spLocks noGrp="1"/>
          </p:cNvSpPr>
          <p:nvPr>
            <p:ph type="pic" idx="4"/>
          </p:nvPr>
        </p:nvSpPr>
        <p:spPr>
          <a:xfrm>
            <a:off x="6234584" y="2113388"/>
            <a:ext cx="2145000" cy="109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1" name="Google Shape;3041;p62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7_Custom Layout">
  <p:cSld name="237_Custom Layout">
    <p:spTree>
      <p:nvGrpSpPr>
        <p:cNvPr id="1" name="Shape 3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3" name="Google Shape;3043;p625"/>
          <p:cNvSpPr>
            <a:spLocks noGrp="1"/>
          </p:cNvSpPr>
          <p:nvPr>
            <p:ph type="pic" idx="2"/>
          </p:nvPr>
        </p:nvSpPr>
        <p:spPr>
          <a:xfrm>
            <a:off x="764381" y="2571751"/>
            <a:ext cx="3043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4" name="Google Shape;3044;p625"/>
          <p:cNvSpPr>
            <a:spLocks noGrp="1"/>
          </p:cNvSpPr>
          <p:nvPr>
            <p:ph type="pic" idx="3"/>
          </p:nvPr>
        </p:nvSpPr>
        <p:spPr>
          <a:xfrm>
            <a:off x="6100763" y="844154"/>
            <a:ext cx="30435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5" name="Google Shape;3045;p62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8_Custom Layout">
  <p:cSld name="238_Custom Layout">
    <p:spTree>
      <p:nvGrpSpPr>
        <p:cNvPr id="1" name="Shape 3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7" name="Google Shape;3047;p62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8" name="Google Shape;3048;p62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9_Custom Layout">
  <p:cSld name="239_Custom Layout">
    <p:spTree>
      <p:nvGrpSpPr>
        <p:cNvPr id="1" name="Shape 3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0" name="Google Shape;3050;p627"/>
          <p:cNvSpPr>
            <a:spLocks noGrp="1"/>
          </p:cNvSpPr>
          <p:nvPr>
            <p:ph type="pic" idx="2"/>
          </p:nvPr>
        </p:nvSpPr>
        <p:spPr>
          <a:xfrm>
            <a:off x="608495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1" name="Google Shape;3051;p627"/>
          <p:cNvSpPr>
            <a:spLocks noGrp="1"/>
          </p:cNvSpPr>
          <p:nvPr>
            <p:ph type="pic" idx="3"/>
          </p:nvPr>
        </p:nvSpPr>
        <p:spPr>
          <a:xfrm>
            <a:off x="6724049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2" name="Google Shape;3052;p627"/>
          <p:cNvSpPr>
            <a:spLocks noGrp="1"/>
          </p:cNvSpPr>
          <p:nvPr>
            <p:ph type="pic" idx="4"/>
          </p:nvPr>
        </p:nvSpPr>
        <p:spPr>
          <a:xfrm>
            <a:off x="7363138" y="3307744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3" name="Google Shape;3053;p627"/>
          <p:cNvSpPr>
            <a:spLocks noGrp="1"/>
          </p:cNvSpPr>
          <p:nvPr>
            <p:ph type="pic" idx="5"/>
          </p:nvPr>
        </p:nvSpPr>
        <p:spPr>
          <a:xfrm>
            <a:off x="608495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4" name="Google Shape;3054;p627"/>
          <p:cNvSpPr>
            <a:spLocks noGrp="1"/>
          </p:cNvSpPr>
          <p:nvPr>
            <p:ph type="pic" idx="6"/>
          </p:nvPr>
        </p:nvSpPr>
        <p:spPr>
          <a:xfrm>
            <a:off x="6724049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5" name="Google Shape;3055;p627"/>
          <p:cNvSpPr>
            <a:spLocks noGrp="1"/>
          </p:cNvSpPr>
          <p:nvPr>
            <p:ph type="pic" idx="7"/>
          </p:nvPr>
        </p:nvSpPr>
        <p:spPr>
          <a:xfrm>
            <a:off x="7363138" y="3987301"/>
            <a:ext cx="478500" cy="47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6" name="Google Shape;3056;p627"/>
          <p:cNvSpPr>
            <a:spLocks noGrp="1"/>
          </p:cNvSpPr>
          <p:nvPr>
            <p:ph type="pic" idx="8"/>
          </p:nvPr>
        </p:nvSpPr>
        <p:spPr>
          <a:xfrm>
            <a:off x="5886449" y="844154"/>
            <a:ext cx="2493300" cy="14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7" name="Google Shape;3057;p62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0_Custom Layout">
  <p:cSld name="240_Custom Layout">
    <p:spTree>
      <p:nvGrpSpPr>
        <p:cNvPr id="1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9" name="Google Shape;3059;p628"/>
          <p:cNvSpPr>
            <a:spLocks noGrp="1"/>
          </p:cNvSpPr>
          <p:nvPr>
            <p:ph type="pic" idx="2"/>
          </p:nvPr>
        </p:nvSpPr>
        <p:spPr>
          <a:xfrm>
            <a:off x="4858456" y="848440"/>
            <a:ext cx="2618400" cy="2620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0" name="Google Shape;3060;p628"/>
          <p:cNvSpPr>
            <a:spLocks noGrp="1"/>
          </p:cNvSpPr>
          <p:nvPr>
            <p:ph type="pic" idx="3"/>
          </p:nvPr>
        </p:nvSpPr>
        <p:spPr>
          <a:xfrm>
            <a:off x="690418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1" name="Google Shape;3061;p628"/>
          <p:cNvSpPr>
            <a:spLocks noGrp="1"/>
          </p:cNvSpPr>
          <p:nvPr>
            <p:ph type="pic" idx="4"/>
          </p:nvPr>
        </p:nvSpPr>
        <p:spPr>
          <a:xfrm>
            <a:off x="6221243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2" name="Google Shape;3062;p628"/>
          <p:cNvSpPr>
            <a:spLocks noGrp="1"/>
          </p:cNvSpPr>
          <p:nvPr>
            <p:ph type="pic" idx="5"/>
          </p:nvPr>
        </p:nvSpPr>
        <p:spPr>
          <a:xfrm>
            <a:off x="5537674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3" name="Google Shape;3063;p628"/>
          <p:cNvSpPr>
            <a:spLocks noGrp="1"/>
          </p:cNvSpPr>
          <p:nvPr>
            <p:ph type="pic" idx="6"/>
          </p:nvPr>
        </p:nvSpPr>
        <p:spPr>
          <a:xfrm>
            <a:off x="4856135" y="3747985"/>
            <a:ext cx="572100" cy="572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4" name="Google Shape;3064;p62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1_Custom Layout">
  <p:cSld name="241_Custom Layout">
    <p:spTree>
      <p:nvGrpSpPr>
        <p:cNvPr id="1" name="Shape 3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6" name="Google Shape;3066;p629"/>
          <p:cNvSpPr>
            <a:spLocks noGrp="1"/>
          </p:cNvSpPr>
          <p:nvPr>
            <p:ph type="pic" idx="2"/>
          </p:nvPr>
        </p:nvSpPr>
        <p:spPr>
          <a:xfrm>
            <a:off x="5438776" y="0"/>
            <a:ext cx="3705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67" name="Google Shape;3067;p62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812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7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76"/>
          <p:cNvSpPr>
            <a:spLocks noGrp="1"/>
          </p:cNvSpPr>
          <p:nvPr>
            <p:ph type="pic" idx="3"/>
          </p:nvPr>
        </p:nvSpPr>
        <p:spPr>
          <a:xfrm>
            <a:off x="6096000" y="2412817"/>
            <a:ext cx="1171200" cy="1171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2_Custom Layout">
  <p:cSld name="242_Custom Layout">
    <p:spTree>
      <p:nvGrpSpPr>
        <p:cNvPr id="1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9" name="Google Shape;3069;p630"/>
          <p:cNvSpPr>
            <a:spLocks noGrp="1"/>
          </p:cNvSpPr>
          <p:nvPr>
            <p:ph type="pic" idx="2"/>
          </p:nvPr>
        </p:nvSpPr>
        <p:spPr>
          <a:xfrm>
            <a:off x="4943344" y="-495301"/>
            <a:ext cx="5197800" cy="5200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0" name="Google Shape;3070;p63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71" name="Google Shape;3071;p630"/>
          <p:cNvSpPr>
            <a:spLocks noGrp="1"/>
          </p:cNvSpPr>
          <p:nvPr>
            <p:ph type="pic" idx="3"/>
          </p:nvPr>
        </p:nvSpPr>
        <p:spPr>
          <a:xfrm>
            <a:off x="4088825" y="849868"/>
            <a:ext cx="2258700" cy="2259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3_Custom Layout">
  <p:cSld name="243_Custom Layout">
    <p:spTree>
      <p:nvGrpSpPr>
        <p:cNvPr id="1" name="Shape 3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Google Shape;3073;p631"/>
          <p:cNvSpPr>
            <a:spLocks noGrp="1"/>
          </p:cNvSpPr>
          <p:nvPr>
            <p:ph type="pic" idx="2"/>
          </p:nvPr>
        </p:nvSpPr>
        <p:spPr>
          <a:xfrm>
            <a:off x="3379259" y="2260582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4" name="Google Shape;3074;p631"/>
          <p:cNvSpPr>
            <a:spLocks noGrp="1"/>
          </p:cNvSpPr>
          <p:nvPr>
            <p:ph type="pic" idx="3"/>
          </p:nvPr>
        </p:nvSpPr>
        <p:spPr>
          <a:xfrm>
            <a:off x="3379259" y="3163877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5" name="Google Shape;3075;p631"/>
          <p:cNvSpPr>
            <a:spLocks noGrp="1"/>
          </p:cNvSpPr>
          <p:nvPr>
            <p:ph type="pic" idx="4"/>
          </p:nvPr>
        </p:nvSpPr>
        <p:spPr>
          <a:xfrm>
            <a:off x="3379259" y="4067171"/>
            <a:ext cx="480300" cy="480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6" name="Google Shape;3076;p63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4_Custom Layout">
  <p:cSld name="244_Custom Layout">
    <p:spTree>
      <p:nvGrpSpPr>
        <p:cNvPr id="1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632"/>
          <p:cNvSpPr>
            <a:spLocks noGrp="1"/>
          </p:cNvSpPr>
          <p:nvPr>
            <p:ph type="pic" idx="2"/>
          </p:nvPr>
        </p:nvSpPr>
        <p:spPr>
          <a:xfrm>
            <a:off x="6000750" y="844154"/>
            <a:ext cx="3143400" cy="429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79" name="Google Shape;3079;p632"/>
          <p:cNvSpPr>
            <a:spLocks noGrp="1"/>
          </p:cNvSpPr>
          <p:nvPr>
            <p:ph type="pic" idx="3"/>
          </p:nvPr>
        </p:nvSpPr>
        <p:spPr>
          <a:xfrm>
            <a:off x="4718444" y="2986087"/>
            <a:ext cx="2789700" cy="1332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0" name="Google Shape;3080;p63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5_Custom Layout">
  <p:cSld name="245_Custom Layout">
    <p:spTree>
      <p:nvGrpSpPr>
        <p:cNvPr id="1" name="Shape 3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" name="Google Shape;3082;p633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3" name="Google Shape;3083;p633"/>
          <p:cNvSpPr txBox="1">
            <a:spLocks noGrp="1"/>
          </p:cNvSpPr>
          <p:nvPr>
            <p:ph type="title"/>
          </p:nvPr>
        </p:nvSpPr>
        <p:spPr>
          <a:xfrm>
            <a:off x="2078831" y="2913097"/>
            <a:ext cx="5765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6_Custom Layout">
  <p:cSld name="246_Custom Layout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5" name="Google Shape;3085;p634"/>
          <p:cNvSpPr>
            <a:spLocks noGrp="1"/>
          </p:cNvSpPr>
          <p:nvPr>
            <p:ph type="pic" idx="2"/>
          </p:nvPr>
        </p:nvSpPr>
        <p:spPr>
          <a:xfrm>
            <a:off x="5861445" y="847724"/>
            <a:ext cx="2518200" cy="1724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6" name="Google Shape;3086;p634"/>
          <p:cNvSpPr>
            <a:spLocks noGrp="1"/>
          </p:cNvSpPr>
          <p:nvPr>
            <p:ph type="pic" idx="3"/>
          </p:nvPr>
        </p:nvSpPr>
        <p:spPr>
          <a:xfrm>
            <a:off x="1522810" y="2571750"/>
            <a:ext cx="2518200" cy="2131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7" name="Google Shape;3087;p634"/>
          <p:cNvSpPr>
            <a:spLocks noGrp="1"/>
          </p:cNvSpPr>
          <p:nvPr>
            <p:ph type="pic" idx="4"/>
          </p:nvPr>
        </p:nvSpPr>
        <p:spPr>
          <a:xfrm>
            <a:off x="4036221" y="847724"/>
            <a:ext cx="1825200" cy="385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88" name="Google Shape;3088;p63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7_Custom Layout">
  <p:cSld name="247_Custom Layout"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0" name="Google Shape;3090;p635"/>
          <p:cNvSpPr>
            <a:spLocks noGrp="1"/>
          </p:cNvSpPr>
          <p:nvPr>
            <p:ph type="pic" idx="2"/>
          </p:nvPr>
        </p:nvSpPr>
        <p:spPr>
          <a:xfrm>
            <a:off x="769144" y="3420666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1" name="Google Shape;3091;p635"/>
          <p:cNvSpPr>
            <a:spLocks noGrp="1"/>
          </p:cNvSpPr>
          <p:nvPr>
            <p:ph type="pic" idx="3"/>
          </p:nvPr>
        </p:nvSpPr>
        <p:spPr>
          <a:xfrm>
            <a:off x="769144" y="851298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2" name="Google Shape;3092;p635"/>
          <p:cNvSpPr>
            <a:spLocks noGrp="1"/>
          </p:cNvSpPr>
          <p:nvPr>
            <p:ph type="pic" idx="4"/>
          </p:nvPr>
        </p:nvSpPr>
        <p:spPr>
          <a:xfrm>
            <a:off x="5601890" y="2135982"/>
            <a:ext cx="2777700" cy="1284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8_Custom Layout">
  <p:cSld name="248_Custom Layout">
    <p:spTree>
      <p:nvGrpSpPr>
        <p:cNvPr id="1" name="Shape 3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4" name="Google Shape;3094;p636"/>
          <p:cNvSpPr>
            <a:spLocks noGrp="1"/>
          </p:cNvSpPr>
          <p:nvPr>
            <p:ph type="pic" idx="2"/>
          </p:nvPr>
        </p:nvSpPr>
        <p:spPr>
          <a:xfrm>
            <a:off x="7619030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5" name="Google Shape;3095;p636"/>
          <p:cNvSpPr>
            <a:spLocks noGrp="1"/>
          </p:cNvSpPr>
          <p:nvPr>
            <p:ph type="pic" idx="3"/>
          </p:nvPr>
        </p:nvSpPr>
        <p:spPr>
          <a:xfrm>
            <a:off x="305073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6" name="Google Shape;3096;p636"/>
          <p:cNvSpPr>
            <a:spLocks noGrp="1"/>
          </p:cNvSpPr>
          <p:nvPr>
            <p:ph type="pic" idx="4"/>
          </p:nvPr>
        </p:nvSpPr>
        <p:spPr>
          <a:xfrm>
            <a:off x="6096309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7" name="Google Shape;3097;p636"/>
          <p:cNvSpPr>
            <a:spLocks noGrp="1"/>
          </p:cNvSpPr>
          <p:nvPr>
            <p:ph type="pic" idx="5"/>
          </p:nvPr>
        </p:nvSpPr>
        <p:spPr>
          <a:xfrm>
            <a:off x="4572794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8" name="Google Shape;3098;p636"/>
          <p:cNvSpPr>
            <a:spLocks noGrp="1"/>
          </p:cNvSpPr>
          <p:nvPr>
            <p:ph type="pic" idx="6"/>
          </p:nvPr>
        </p:nvSpPr>
        <p:spPr>
          <a:xfrm>
            <a:off x="1525411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99" name="Google Shape;3099;p636"/>
          <p:cNvSpPr>
            <a:spLocks noGrp="1"/>
          </p:cNvSpPr>
          <p:nvPr>
            <p:ph type="pic" idx="7"/>
          </p:nvPr>
        </p:nvSpPr>
        <p:spPr>
          <a:xfrm>
            <a:off x="1676" y="3214688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0" name="Google Shape;3100;p636"/>
          <p:cNvSpPr>
            <a:spLocks noGrp="1"/>
          </p:cNvSpPr>
          <p:nvPr>
            <p:ph type="pic" idx="8"/>
          </p:nvPr>
        </p:nvSpPr>
        <p:spPr>
          <a:xfrm>
            <a:off x="7619030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1" name="Google Shape;3101;p636"/>
          <p:cNvSpPr>
            <a:spLocks noGrp="1"/>
          </p:cNvSpPr>
          <p:nvPr>
            <p:ph type="pic" idx="9"/>
          </p:nvPr>
        </p:nvSpPr>
        <p:spPr>
          <a:xfrm>
            <a:off x="6096309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2" name="Google Shape;3102;p636"/>
          <p:cNvSpPr>
            <a:spLocks noGrp="1"/>
          </p:cNvSpPr>
          <p:nvPr>
            <p:ph type="pic" idx="13"/>
          </p:nvPr>
        </p:nvSpPr>
        <p:spPr>
          <a:xfrm>
            <a:off x="457279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3" name="Google Shape;3103;p636"/>
          <p:cNvSpPr>
            <a:spLocks noGrp="1"/>
          </p:cNvSpPr>
          <p:nvPr>
            <p:ph type="pic" idx="14"/>
          </p:nvPr>
        </p:nvSpPr>
        <p:spPr>
          <a:xfrm>
            <a:off x="3050734" y="1724025"/>
            <a:ext cx="1522200" cy="1490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4" name="Google Shape;3104;p63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9_Custom Layout">
  <p:cSld name="249_Custom Layout">
    <p:spTree>
      <p:nvGrpSpPr>
        <p:cNvPr id="1" name="Shape 3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6" name="Google Shape;3106;p637"/>
          <p:cNvSpPr>
            <a:spLocks noGrp="1"/>
          </p:cNvSpPr>
          <p:nvPr>
            <p:ph type="pic" idx="2"/>
          </p:nvPr>
        </p:nvSpPr>
        <p:spPr>
          <a:xfrm>
            <a:off x="4572000" y="844154"/>
            <a:ext cx="38076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07" name="Google Shape;3107;p63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0_Custom Layout">
  <p:cSld name="250_Custom Layout">
    <p:spTree>
      <p:nvGrpSpPr>
        <p:cNvPr id="1" name="Shape 3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9" name="Google Shape;3109;p638"/>
          <p:cNvSpPr>
            <a:spLocks noGrp="1"/>
          </p:cNvSpPr>
          <p:nvPr>
            <p:ph type="pic" idx="2"/>
          </p:nvPr>
        </p:nvSpPr>
        <p:spPr>
          <a:xfrm>
            <a:off x="764382" y="0"/>
            <a:ext cx="8379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0" name="Google Shape;3110;p63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1_Custom Layout">
  <p:cSld name="251_Custom Layout">
    <p:spTree>
      <p:nvGrpSpPr>
        <p:cNvPr id="1" name="Shape 3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" name="Google Shape;3112;p639"/>
          <p:cNvSpPr>
            <a:spLocks noGrp="1"/>
          </p:cNvSpPr>
          <p:nvPr>
            <p:ph type="pic" idx="2"/>
          </p:nvPr>
        </p:nvSpPr>
        <p:spPr>
          <a:xfrm>
            <a:off x="2915637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3" name="Google Shape;3113;p639"/>
          <p:cNvSpPr>
            <a:spLocks noGrp="1"/>
          </p:cNvSpPr>
          <p:nvPr>
            <p:ph type="pic" idx="3"/>
          </p:nvPr>
        </p:nvSpPr>
        <p:spPr>
          <a:xfrm>
            <a:off x="3298391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4" name="Google Shape;3114;p639"/>
          <p:cNvSpPr>
            <a:spLocks noGrp="1"/>
          </p:cNvSpPr>
          <p:nvPr>
            <p:ph type="pic" idx="4"/>
          </p:nvPr>
        </p:nvSpPr>
        <p:spPr>
          <a:xfrm>
            <a:off x="3680976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5" name="Google Shape;3115;p639"/>
          <p:cNvSpPr>
            <a:spLocks noGrp="1"/>
          </p:cNvSpPr>
          <p:nvPr>
            <p:ph type="pic" idx="5"/>
          </p:nvPr>
        </p:nvSpPr>
        <p:spPr>
          <a:xfrm>
            <a:off x="6389330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6" name="Google Shape;3116;p639"/>
          <p:cNvSpPr>
            <a:spLocks noGrp="1"/>
          </p:cNvSpPr>
          <p:nvPr>
            <p:ph type="pic" idx="6"/>
          </p:nvPr>
        </p:nvSpPr>
        <p:spPr>
          <a:xfrm>
            <a:off x="6771915" y="3530079"/>
            <a:ext cx="304800" cy="305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17" name="Google Shape;3117;p63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7"/>
          <p:cNvSpPr>
            <a:spLocks noGrp="1"/>
          </p:cNvSpPr>
          <p:nvPr>
            <p:ph type="pic" idx="2"/>
          </p:nvPr>
        </p:nvSpPr>
        <p:spPr>
          <a:xfrm>
            <a:off x="6861303" y="0"/>
            <a:ext cx="2282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2_Custom Layout">
  <p:cSld name="252_Custom Layout">
    <p:spTree>
      <p:nvGrpSpPr>
        <p:cNvPr id="1" name="Shape 3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9" name="Google Shape;3119;p640"/>
          <p:cNvSpPr>
            <a:spLocks noGrp="1"/>
          </p:cNvSpPr>
          <p:nvPr>
            <p:ph type="pic" idx="2"/>
          </p:nvPr>
        </p:nvSpPr>
        <p:spPr>
          <a:xfrm>
            <a:off x="1524001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0" name="Google Shape;3120;p640"/>
          <p:cNvSpPr>
            <a:spLocks noGrp="1"/>
          </p:cNvSpPr>
          <p:nvPr>
            <p:ph type="pic" idx="3"/>
          </p:nvPr>
        </p:nvSpPr>
        <p:spPr>
          <a:xfrm>
            <a:off x="4954512" y="84772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1" name="Google Shape;3121;p640"/>
          <p:cNvSpPr>
            <a:spLocks noGrp="1"/>
          </p:cNvSpPr>
          <p:nvPr>
            <p:ph type="pic" idx="4"/>
          </p:nvPr>
        </p:nvSpPr>
        <p:spPr>
          <a:xfrm>
            <a:off x="4954512" y="3416096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2" name="Google Shape;3122;p640"/>
          <p:cNvSpPr>
            <a:spLocks noGrp="1"/>
          </p:cNvSpPr>
          <p:nvPr>
            <p:ph type="pic" idx="5"/>
          </p:nvPr>
        </p:nvSpPr>
        <p:spPr>
          <a:xfrm>
            <a:off x="6666149" y="2133697"/>
            <a:ext cx="1713300" cy="1282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3_Custom Layout">
  <p:cSld name="253_Custom Layout">
    <p:spTree>
      <p:nvGrpSpPr>
        <p:cNvPr id="1" name="Shape 3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4" name="Google Shape;3124;p641"/>
          <p:cNvSpPr>
            <a:spLocks noGrp="1"/>
          </p:cNvSpPr>
          <p:nvPr>
            <p:ph type="pic" idx="2"/>
          </p:nvPr>
        </p:nvSpPr>
        <p:spPr>
          <a:xfrm>
            <a:off x="4962042" y="2121980"/>
            <a:ext cx="1707300" cy="1298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5" name="Google Shape;3125;p641"/>
          <p:cNvSpPr>
            <a:spLocks noGrp="1"/>
          </p:cNvSpPr>
          <p:nvPr>
            <p:ph type="pic" idx="3"/>
          </p:nvPr>
        </p:nvSpPr>
        <p:spPr>
          <a:xfrm>
            <a:off x="1526924" y="2121981"/>
            <a:ext cx="1709700" cy="2576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6" name="Google Shape;3126;p641"/>
          <p:cNvSpPr>
            <a:spLocks noGrp="1"/>
          </p:cNvSpPr>
          <p:nvPr>
            <p:ph type="pic" idx="4"/>
          </p:nvPr>
        </p:nvSpPr>
        <p:spPr>
          <a:xfrm>
            <a:off x="6672260" y="852011"/>
            <a:ext cx="1707300" cy="256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7" name="Google Shape;3127;p641"/>
          <p:cNvSpPr>
            <a:spLocks noGrp="1"/>
          </p:cNvSpPr>
          <p:nvPr>
            <p:ph type="pic" idx="5"/>
          </p:nvPr>
        </p:nvSpPr>
        <p:spPr>
          <a:xfrm>
            <a:off x="3236714" y="3420666"/>
            <a:ext cx="3435600" cy="1285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28" name="Google Shape;3128;p641"/>
          <p:cNvSpPr>
            <a:spLocks noGrp="1"/>
          </p:cNvSpPr>
          <p:nvPr>
            <p:ph type="pic" idx="6"/>
          </p:nvPr>
        </p:nvSpPr>
        <p:spPr>
          <a:xfrm>
            <a:off x="1523777" y="844153"/>
            <a:ext cx="3435300" cy="127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4_Custom Layout">
  <p:cSld name="254_Custom Layout">
    <p:spTree>
      <p:nvGrpSpPr>
        <p:cNvPr id="1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642"/>
          <p:cNvSpPr>
            <a:spLocks noGrp="1"/>
          </p:cNvSpPr>
          <p:nvPr>
            <p:ph type="pic" idx="2"/>
          </p:nvPr>
        </p:nvSpPr>
        <p:spPr>
          <a:xfrm>
            <a:off x="6947596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1" name="Google Shape;3131;p642"/>
          <p:cNvSpPr>
            <a:spLocks noGrp="1"/>
          </p:cNvSpPr>
          <p:nvPr>
            <p:ph type="pic" idx="3"/>
          </p:nvPr>
        </p:nvSpPr>
        <p:spPr>
          <a:xfrm>
            <a:off x="4076108" y="844154"/>
            <a:ext cx="14322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2" name="Google Shape;3132;p642"/>
          <p:cNvSpPr>
            <a:spLocks noGrp="1"/>
          </p:cNvSpPr>
          <p:nvPr>
            <p:ph type="pic" idx="4"/>
          </p:nvPr>
        </p:nvSpPr>
        <p:spPr>
          <a:xfrm>
            <a:off x="5507831" y="-7857"/>
            <a:ext cx="1439700" cy="2579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3" name="Google Shape;3133;p642"/>
          <p:cNvSpPr>
            <a:spLocks noGrp="1"/>
          </p:cNvSpPr>
          <p:nvPr>
            <p:ph type="pic" idx="5"/>
          </p:nvPr>
        </p:nvSpPr>
        <p:spPr>
          <a:xfrm>
            <a:off x="5507831" y="2571750"/>
            <a:ext cx="14361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4" name="Google Shape;3134;p642"/>
          <p:cNvSpPr>
            <a:spLocks noGrp="1"/>
          </p:cNvSpPr>
          <p:nvPr>
            <p:ph type="pic" idx="6"/>
          </p:nvPr>
        </p:nvSpPr>
        <p:spPr>
          <a:xfrm>
            <a:off x="6943725" y="3006417"/>
            <a:ext cx="14361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5" name="Google Shape;3135;p642"/>
          <p:cNvSpPr>
            <a:spLocks noGrp="1"/>
          </p:cNvSpPr>
          <p:nvPr>
            <p:ph type="pic" idx="7"/>
          </p:nvPr>
        </p:nvSpPr>
        <p:spPr>
          <a:xfrm>
            <a:off x="4076108" y="3006417"/>
            <a:ext cx="1431600" cy="1698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36" name="Google Shape;3136;p64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5_Custom Layout">
  <p:cSld name="255_Custom Layout">
    <p:spTree>
      <p:nvGrpSpPr>
        <p:cNvPr id="1" name="Shape 3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Google Shape;3138;p643"/>
          <p:cNvSpPr>
            <a:spLocks noGrp="1"/>
          </p:cNvSpPr>
          <p:nvPr>
            <p:ph type="pic" idx="2"/>
          </p:nvPr>
        </p:nvSpPr>
        <p:spPr>
          <a:xfrm>
            <a:off x="4250531" y="0"/>
            <a:ext cx="4129200" cy="2136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6_Custom Layout">
  <p:cSld name="256_Custom Layout">
    <p:spTree>
      <p:nvGrpSpPr>
        <p:cNvPr id="1" name="Shape 3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0" name="Google Shape;3140;p644"/>
          <p:cNvSpPr>
            <a:spLocks noGrp="1"/>
          </p:cNvSpPr>
          <p:nvPr>
            <p:ph type="pic" idx="2"/>
          </p:nvPr>
        </p:nvSpPr>
        <p:spPr>
          <a:xfrm>
            <a:off x="4038940" y="0"/>
            <a:ext cx="22119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1" name="Google Shape;3141;p64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7_Custom Layout">
  <p:cSld name="257_Custom Layout"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p645"/>
          <p:cNvSpPr>
            <a:spLocks noGrp="1"/>
          </p:cNvSpPr>
          <p:nvPr>
            <p:ph type="pic" idx="2"/>
          </p:nvPr>
        </p:nvSpPr>
        <p:spPr>
          <a:xfrm>
            <a:off x="4898414" y="-1676400"/>
            <a:ext cx="4655400" cy="465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4" name="Google Shape;3144;p64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8_Custom Layout">
  <p:cSld name="258_Custom Layout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646"/>
          <p:cNvSpPr>
            <a:spLocks noGrp="1"/>
          </p:cNvSpPr>
          <p:nvPr>
            <p:ph type="pic" idx="2"/>
          </p:nvPr>
        </p:nvSpPr>
        <p:spPr>
          <a:xfrm>
            <a:off x="6723834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7" name="Google Shape;3147;p646"/>
          <p:cNvSpPr>
            <a:spLocks noGrp="1"/>
          </p:cNvSpPr>
          <p:nvPr>
            <p:ph type="pic" idx="3"/>
          </p:nvPr>
        </p:nvSpPr>
        <p:spPr>
          <a:xfrm>
            <a:off x="7108147" y="285361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8" name="Google Shape;3148;p646"/>
          <p:cNvSpPr>
            <a:spLocks noGrp="1"/>
          </p:cNvSpPr>
          <p:nvPr>
            <p:ph type="pic" idx="4"/>
          </p:nvPr>
        </p:nvSpPr>
        <p:spPr>
          <a:xfrm>
            <a:off x="6723834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49" name="Google Shape;3149;p646"/>
          <p:cNvSpPr>
            <a:spLocks noGrp="1"/>
          </p:cNvSpPr>
          <p:nvPr>
            <p:ph type="pic" idx="5"/>
          </p:nvPr>
        </p:nvSpPr>
        <p:spPr>
          <a:xfrm>
            <a:off x="7108147" y="3932632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0" name="Google Shape;3150;p646"/>
          <p:cNvSpPr>
            <a:spLocks noGrp="1"/>
          </p:cNvSpPr>
          <p:nvPr>
            <p:ph type="pic" idx="6"/>
          </p:nvPr>
        </p:nvSpPr>
        <p:spPr>
          <a:xfrm>
            <a:off x="6723834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1" name="Google Shape;3151;p646"/>
          <p:cNvSpPr>
            <a:spLocks noGrp="1"/>
          </p:cNvSpPr>
          <p:nvPr>
            <p:ph type="pic" idx="7"/>
          </p:nvPr>
        </p:nvSpPr>
        <p:spPr>
          <a:xfrm>
            <a:off x="7108147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2" name="Google Shape;3152;p646"/>
          <p:cNvSpPr>
            <a:spLocks noGrp="1"/>
          </p:cNvSpPr>
          <p:nvPr>
            <p:ph type="pic" idx="8"/>
          </p:nvPr>
        </p:nvSpPr>
        <p:spPr>
          <a:xfrm>
            <a:off x="7492315" y="1779388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3" name="Google Shape;3153;p646"/>
          <p:cNvSpPr>
            <a:spLocks noGrp="1"/>
          </p:cNvSpPr>
          <p:nvPr>
            <p:ph type="pic" idx="9"/>
          </p:nvPr>
        </p:nvSpPr>
        <p:spPr>
          <a:xfrm>
            <a:off x="7492315" y="2855713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4" name="Google Shape;3154;p646"/>
          <p:cNvSpPr>
            <a:spLocks noGrp="1"/>
          </p:cNvSpPr>
          <p:nvPr>
            <p:ph type="pic" idx="13"/>
          </p:nvPr>
        </p:nvSpPr>
        <p:spPr>
          <a:xfrm>
            <a:off x="7492315" y="3934419"/>
            <a:ext cx="306300" cy="306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5" name="Google Shape;3155;p64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9_Custom Layout">
  <p:cSld name="259_Custom Layout"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647"/>
          <p:cNvSpPr>
            <a:spLocks noGrp="1"/>
          </p:cNvSpPr>
          <p:nvPr>
            <p:ph type="pic" idx="2"/>
          </p:nvPr>
        </p:nvSpPr>
        <p:spPr>
          <a:xfrm>
            <a:off x="4938166" y="844154"/>
            <a:ext cx="34413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58" name="Google Shape;3158;p64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0_Custom Layout">
  <p:cSld name="260_Custom Layout">
    <p:spTree>
      <p:nvGrpSpPr>
        <p:cNvPr id="1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648"/>
          <p:cNvSpPr>
            <a:spLocks noGrp="1"/>
          </p:cNvSpPr>
          <p:nvPr>
            <p:ph type="pic" idx="2"/>
          </p:nvPr>
        </p:nvSpPr>
        <p:spPr>
          <a:xfrm>
            <a:off x="4957762" y="2757488"/>
            <a:ext cx="3421800" cy="194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1" name="Google Shape;3161;p648"/>
          <p:cNvSpPr>
            <a:spLocks noGrp="1"/>
          </p:cNvSpPr>
          <p:nvPr>
            <p:ph type="pic" idx="3"/>
          </p:nvPr>
        </p:nvSpPr>
        <p:spPr>
          <a:xfrm>
            <a:off x="1520429" y="844154"/>
            <a:ext cx="3432000" cy="1913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1_Custom Layout">
  <p:cSld name="261_Custom Layout">
    <p:spTree>
      <p:nvGrpSpPr>
        <p:cNvPr id="1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649"/>
          <p:cNvSpPr>
            <a:spLocks noGrp="1"/>
          </p:cNvSpPr>
          <p:nvPr>
            <p:ph type="pic" idx="2"/>
          </p:nvPr>
        </p:nvSpPr>
        <p:spPr>
          <a:xfrm>
            <a:off x="1522275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4" name="Google Shape;3164;p649"/>
          <p:cNvSpPr>
            <a:spLocks noGrp="1"/>
          </p:cNvSpPr>
          <p:nvPr>
            <p:ph type="pic" idx="3"/>
          </p:nvPr>
        </p:nvSpPr>
        <p:spPr>
          <a:xfrm>
            <a:off x="294021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5" name="Google Shape;3165;p649"/>
          <p:cNvSpPr>
            <a:spLocks noGrp="1"/>
          </p:cNvSpPr>
          <p:nvPr>
            <p:ph type="pic" idx="4"/>
          </p:nvPr>
        </p:nvSpPr>
        <p:spPr>
          <a:xfrm>
            <a:off x="4353760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6" name="Google Shape;3166;p649"/>
          <p:cNvSpPr>
            <a:spLocks noGrp="1"/>
          </p:cNvSpPr>
          <p:nvPr>
            <p:ph type="pic" idx="5"/>
          </p:nvPr>
        </p:nvSpPr>
        <p:spPr>
          <a:xfrm>
            <a:off x="5767301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7" name="Google Shape;3167;p649"/>
          <p:cNvSpPr>
            <a:spLocks noGrp="1"/>
          </p:cNvSpPr>
          <p:nvPr>
            <p:ph type="pic" idx="6"/>
          </p:nvPr>
        </p:nvSpPr>
        <p:spPr>
          <a:xfrm>
            <a:off x="7188398" y="2571750"/>
            <a:ext cx="1190400" cy="1191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68" name="Google Shape;3168;p64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78"/>
          <p:cNvSpPr>
            <a:spLocks noGrp="1"/>
          </p:cNvSpPr>
          <p:nvPr>
            <p:ph type="pic" idx="2"/>
          </p:nvPr>
        </p:nvSpPr>
        <p:spPr>
          <a:xfrm>
            <a:off x="767685" y="0"/>
            <a:ext cx="2282700" cy="342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2_Custom Layout">
  <p:cSld name="262_Custom Layout"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p650"/>
          <p:cNvSpPr>
            <a:spLocks noGrp="1"/>
          </p:cNvSpPr>
          <p:nvPr>
            <p:ph type="pic" idx="2"/>
          </p:nvPr>
        </p:nvSpPr>
        <p:spPr>
          <a:xfrm flipH="1">
            <a:off x="172477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1" name="Google Shape;3171;p650"/>
          <p:cNvSpPr>
            <a:spLocks noGrp="1"/>
          </p:cNvSpPr>
          <p:nvPr>
            <p:ph type="pic" idx="3"/>
          </p:nvPr>
        </p:nvSpPr>
        <p:spPr>
          <a:xfrm flipH="1">
            <a:off x="2042082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2" name="Google Shape;3172;p650"/>
          <p:cNvSpPr>
            <a:spLocks noGrp="1"/>
          </p:cNvSpPr>
          <p:nvPr>
            <p:ph type="pic" idx="4"/>
          </p:nvPr>
        </p:nvSpPr>
        <p:spPr>
          <a:xfrm flipH="1">
            <a:off x="2358619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3" name="Google Shape;3173;p650"/>
          <p:cNvSpPr>
            <a:spLocks noGrp="1"/>
          </p:cNvSpPr>
          <p:nvPr>
            <p:ph type="pic" idx="5"/>
          </p:nvPr>
        </p:nvSpPr>
        <p:spPr>
          <a:xfrm flipH="1">
            <a:off x="346844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4" name="Google Shape;3174;p650"/>
          <p:cNvSpPr>
            <a:spLocks noGrp="1"/>
          </p:cNvSpPr>
          <p:nvPr>
            <p:ph type="pic" idx="6"/>
          </p:nvPr>
        </p:nvSpPr>
        <p:spPr>
          <a:xfrm flipH="1">
            <a:off x="3785744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5" name="Google Shape;3175;p650"/>
          <p:cNvSpPr>
            <a:spLocks noGrp="1"/>
          </p:cNvSpPr>
          <p:nvPr>
            <p:ph type="pic" idx="7"/>
          </p:nvPr>
        </p:nvSpPr>
        <p:spPr>
          <a:xfrm flipH="1">
            <a:off x="4102280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6" name="Google Shape;3176;p650"/>
          <p:cNvSpPr>
            <a:spLocks noGrp="1"/>
          </p:cNvSpPr>
          <p:nvPr>
            <p:ph type="pic" idx="8"/>
          </p:nvPr>
        </p:nvSpPr>
        <p:spPr>
          <a:xfrm flipH="1">
            <a:off x="521286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7" name="Google Shape;3177;p650"/>
          <p:cNvSpPr>
            <a:spLocks noGrp="1"/>
          </p:cNvSpPr>
          <p:nvPr>
            <p:ph type="pic" idx="9"/>
          </p:nvPr>
        </p:nvSpPr>
        <p:spPr>
          <a:xfrm flipH="1">
            <a:off x="553017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8" name="Google Shape;3178;p650"/>
          <p:cNvSpPr>
            <a:spLocks noGrp="1"/>
          </p:cNvSpPr>
          <p:nvPr>
            <p:ph type="pic" idx="13"/>
          </p:nvPr>
        </p:nvSpPr>
        <p:spPr>
          <a:xfrm flipH="1">
            <a:off x="584670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79" name="Google Shape;3179;p650"/>
          <p:cNvSpPr>
            <a:spLocks noGrp="1"/>
          </p:cNvSpPr>
          <p:nvPr>
            <p:ph type="pic" idx="14"/>
          </p:nvPr>
        </p:nvSpPr>
        <p:spPr>
          <a:xfrm flipH="1">
            <a:off x="695499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0" name="Google Shape;3180;p650"/>
          <p:cNvSpPr>
            <a:spLocks noGrp="1"/>
          </p:cNvSpPr>
          <p:nvPr>
            <p:ph type="pic" idx="15"/>
          </p:nvPr>
        </p:nvSpPr>
        <p:spPr>
          <a:xfrm flipH="1">
            <a:off x="7272301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1" name="Google Shape;3181;p650"/>
          <p:cNvSpPr>
            <a:spLocks noGrp="1"/>
          </p:cNvSpPr>
          <p:nvPr>
            <p:ph type="pic" idx="16"/>
          </p:nvPr>
        </p:nvSpPr>
        <p:spPr>
          <a:xfrm flipH="1">
            <a:off x="7588838" y="4251979"/>
            <a:ext cx="251400" cy="251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2" name="Google Shape;3182;p65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043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3_Custom Layout">
  <p:cSld name="263_Custom Layout"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651"/>
          <p:cNvSpPr>
            <a:spLocks noGrp="1"/>
          </p:cNvSpPr>
          <p:nvPr>
            <p:ph type="pic" idx="2"/>
          </p:nvPr>
        </p:nvSpPr>
        <p:spPr>
          <a:xfrm flipH="1">
            <a:off x="6245895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5" name="Google Shape;3185;p651"/>
          <p:cNvSpPr>
            <a:spLocks noGrp="1"/>
          </p:cNvSpPr>
          <p:nvPr>
            <p:ph type="pic" idx="3"/>
          </p:nvPr>
        </p:nvSpPr>
        <p:spPr>
          <a:xfrm flipH="1">
            <a:off x="1528534" y="2571903"/>
            <a:ext cx="2132400" cy="213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6" name="Google Shape;3186;p65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4_Custom Layout">
  <p:cSld name="264_Custom Layout"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p652"/>
          <p:cNvSpPr>
            <a:spLocks noGrp="1"/>
          </p:cNvSpPr>
          <p:nvPr>
            <p:ph type="pic" idx="2"/>
          </p:nvPr>
        </p:nvSpPr>
        <p:spPr>
          <a:xfrm>
            <a:off x="1527572" y="2469356"/>
            <a:ext cx="3846900" cy="2236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89" name="Google Shape;3189;p65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5_Custom Layout">
  <p:cSld name="265_Custom Layout"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53"/>
          <p:cNvSpPr>
            <a:spLocks noGrp="1"/>
          </p:cNvSpPr>
          <p:nvPr>
            <p:ph type="pic" idx="2"/>
          </p:nvPr>
        </p:nvSpPr>
        <p:spPr>
          <a:xfrm flipH="1">
            <a:off x="4245482" y="3321843"/>
            <a:ext cx="1382700" cy="1383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2" name="Google Shape;3192;p653"/>
          <p:cNvSpPr>
            <a:spLocks noGrp="1"/>
          </p:cNvSpPr>
          <p:nvPr>
            <p:ph type="pic" idx="3"/>
          </p:nvPr>
        </p:nvSpPr>
        <p:spPr>
          <a:xfrm flipH="1">
            <a:off x="6936763" y="959230"/>
            <a:ext cx="1251300" cy="1251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3" name="Google Shape;3193;p653"/>
          <p:cNvSpPr>
            <a:spLocks noGrp="1"/>
          </p:cNvSpPr>
          <p:nvPr>
            <p:ph type="pic" idx="4"/>
          </p:nvPr>
        </p:nvSpPr>
        <p:spPr>
          <a:xfrm flipH="1">
            <a:off x="3674777" y="846535"/>
            <a:ext cx="761100" cy="76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4" name="Google Shape;3194;p653"/>
          <p:cNvSpPr>
            <a:spLocks noGrp="1"/>
          </p:cNvSpPr>
          <p:nvPr>
            <p:ph type="pic" idx="5"/>
          </p:nvPr>
        </p:nvSpPr>
        <p:spPr>
          <a:xfrm flipH="1">
            <a:off x="7621218" y="3946506"/>
            <a:ext cx="758400" cy="759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5" name="Google Shape;3195;p653"/>
          <p:cNvSpPr>
            <a:spLocks noGrp="1"/>
          </p:cNvSpPr>
          <p:nvPr>
            <p:ph type="pic" idx="6"/>
          </p:nvPr>
        </p:nvSpPr>
        <p:spPr>
          <a:xfrm flipH="1">
            <a:off x="5972578" y="3923897"/>
            <a:ext cx="453000" cy="453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6" name="Google Shape;3196;p653"/>
          <p:cNvSpPr>
            <a:spLocks noGrp="1"/>
          </p:cNvSpPr>
          <p:nvPr>
            <p:ph type="pic" idx="7"/>
          </p:nvPr>
        </p:nvSpPr>
        <p:spPr>
          <a:xfrm flipH="1">
            <a:off x="7914045" y="2951650"/>
            <a:ext cx="466500" cy="466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7" name="Google Shape;3197;p653"/>
          <p:cNvSpPr>
            <a:spLocks noGrp="1"/>
          </p:cNvSpPr>
          <p:nvPr>
            <p:ph type="pic" idx="8"/>
          </p:nvPr>
        </p:nvSpPr>
        <p:spPr>
          <a:xfrm flipH="1">
            <a:off x="4936104" y="1701722"/>
            <a:ext cx="611700" cy="612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198" name="Google Shape;3198;p653"/>
          <p:cNvSpPr>
            <a:spLocks noGrp="1"/>
          </p:cNvSpPr>
          <p:nvPr>
            <p:ph type="pic" idx="9"/>
          </p:nvPr>
        </p:nvSpPr>
        <p:spPr>
          <a:xfrm flipH="1">
            <a:off x="5842914" y="1176317"/>
            <a:ext cx="375600" cy="3759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6_Custom Layout">
  <p:cSld name="266_Custom Layout"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54"/>
          <p:cNvSpPr>
            <a:spLocks noGrp="1"/>
          </p:cNvSpPr>
          <p:nvPr>
            <p:ph type="pic" idx="2"/>
          </p:nvPr>
        </p:nvSpPr>
        <p:spPr>
          <a:xfrm>
            <a:off x="7047310" y="844154"/>
            <a:ext cx="1332300" cy="226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1" name="Google Shape;3201;p654"/>
          <p:cNvSpPr>
            <a:spLocks noGrp="1"/>
          </p:cNvSpPr>
          <p:nvPr>
            <p:ph type="pic" idx="3"/>
          </p:nvPr>
        </p:nvSpPr>
        <p:spPr>
          <a:xfrm>
            <a:off x="5632250" y="1353741"/>
            <a:ext cx="1332300" cy="175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2" name="Google Shape;3202;p654"/>
          <p:cNvSpPr>
            <a:spLocks noGrp="1"/>
          </p:cNvSpPr>
          <p:nvPr>
            <p:ph type="pic" idx="4"/>
          </p:nvPr>
        </p:nvSpPr>
        <p:spPr>
          <a:xfrm>
            <a:off x="4218385" y="1743891"/>
            <a:ext cx="1332300" cy="136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3" name="Google Shape;3203;p65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7_Custom Layout">
  <p:cSld name="267_Custom Layout">
    <p:spTree>
      <p:nvGrpSpPr>
        <p:cNvPr id="1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p655"/>
          <p:cNvSpPr>
            <a:spLocks noGrp="1"/>
          </p:cNvSpPr>
          <p:nvPr>
            <p:ph type="pic" idx="2"/>
          </p:nvPr>
        </p:nvSpPr>
        <p:spPr>
          <a:xfrm>
            <a:off x="4572000" y="1"/>
            <a:ext cx="3807600" cy="4690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6" name="Google Shape;3206;p65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8_Custom Layout">
  <p:cSld name="268_Custom Layout"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656"/>
          <p:cNvSpPr>
            <a:spLocks noGrp="1"/>
          </p:cNvSpPr>
          <p:nvPr>
            <p:ph type="pic" idx="2"/>
          </p:nvPr>
        </p:nvSpPr>
        <p:spPr>
          <a:xfrm>
            <a:off x="3680207" y="2136298"/>
            <a:ext cx="2555400" cy="300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09" name="Google Shape;3209;p656"/>
          <p:cNvSpPr>
            <a:spLocks noGrp="1"/>
          </p:cNvSpPr>
          <p:nvPr>
            <p:ph type="pic" idx="3"/>
          </p:nvPr>
        </p:nvSpPr>
        <p:spPr>
          <a:xfrm flipH="1">
            <a:off x="7102218" y="844154"/>
            <a:ext cx="1277400" cy="12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0" name="Google Shape;3210;p656"/>
          <p:cNvSpPr>
            <a:spLocks noGrp="1"/>
          </p:cNvSpPr>
          <p:nvPr>
            <p:ph type="pic" idx="4"/>
          </p:nvPr>
        </p:nvSpPr>
        <p:spPr>
          <a:xfrm flipH="1">
            <a:off x="1522949" y="4499267"/>
            <a:ext cx="1277400" cy="71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1" name="Google Shape;3211;p65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9_Custom Layout">
  <p:cSld name="269_Custom Layout"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3" name="Google Shape;3213;p657"/>
          <p:cNvSpPr>
            <a:spLocks noGrp="1"/>
          </p:cNvSpPr>
          <p:nvPr>
            <p:ph type="pic" idx="2"/>
          </p:nvPr>
        </p:nvSpPr>
        <p:spPr>
          <a:xfrm>
            <a:off x="5231674" y="844154"/>
            <a:ext cx="31479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4" name="Google Shape;3214;p657"/>
          <p:cNvSpPr>
            <a:spLocks noGrp="1"/>
          </p:cNvSpPr>
          <p:nvPr>
            <p:ph type="pic" idx="3"/>
          </p:nvPr>
        </p:nvSpPr>
        <p:spPr>
          <a:xfrm>
            <a:off x="1525192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5" name="Google Shape;3215;p657"/>
          <p:cNvSpPr>
            <a:spLocks noGrp="1"/>
          </p:cNvSpPr>
          <p:nvPr>
            <p:ph type="pic" idx="4"/>
          </p:nvPr>
        </p:nvSpPr>
        <p:spPr>
          <a:xfrm>
            <a:off x="2721770" y="2795524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6" name="Google Shape;3216;p657"/>
          <p:cNvSpPr>
            <a:spLocks noGrp="1"/>
          </p:cNvSpPr>
          <p:nvPr>
            <p:ph type="pic" idx="5"/>
          </p:nvPr>
        </p:nvSpPr>
        <p:spPr>
          <a:xfrm>
            <a:off x="3919538" y="3166110"/>
            <a:ext cx="1196700" cy="975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17" name="Google Shape;3217;p65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4200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0_Custom Layout">
  <p:cSld name="270_Custom Layout">
    <p:spTree>
      <p:nvGrpSpPr>
        <p:cNvPr id="1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p658"/>
          <p:cNvSpPr>
            <a:spLocks noGrp="1"/>
          </p:cNvSpPr>
          <p:nvPr>
            <p:ph type="pic" idx="2"/>
          </p:nvPr>
        </p:nvSpPr>
        <p:spPr>
          <a:xfrm>
            <a:off x="1520428" y="844154"/>
            <a:ext cx="6859200" cy="242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9_Custom Layout">
  <p:cSld name="309_Custom Layout"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659"/>
          <p:cNvSpPr>
            <a:spLocks noGrp="1"/>
          </p:cNvSpPr>
          <p:nvPr>
            <p:ph type="pic" idx="2"/>
          </p:nvPr>
        </p:nvSpPr>
        <p:spPr>
          <a:xfrm>
            <a:off x="5986463" y="0"/>
            <a:ext cx="3157500" cy="4705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2" name="Google Shape;3222;p65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9"/>
          <p:cNvSpPr txBox="1">
            <a:spLocks noGrp="1"/>
          </p:cNvSpPr>
          <p:nvPr>
            <p:ph type="title"/>
          </p:nvPr>
        </p:nvSpPr>
        <p:spPr>
          <a:xfrm>
            <a:off x="5332065" y="710026"/>
            <a:ext cx="304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7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1_Custom Layout">
  <p:cSld name="271_Custom Layout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660"/>
          <p:cNvSpPr>
            <a:spLocks noGrp="1"/>
          </p:cNvSpPr>
          <p:nvPr>
            <p:ph type="pic" idx="2"/>
          </p:nvPr>
        </p:nvSpPr>
        <p:spPr>
          <a:xfrm>
            <a:off x="4104243" y="853679"/>
            <a:ext cx="3849600" cy="3851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5" name="Google Shape;3225;p66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2_Custom Layout">
  <p:cSld name="272_Custom Layout"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7" name="Google Shape;3227;p661"/>
          <p:cNvSpPr>
            <a:spLocks noGrp="1"/>
          </p:cNvSpPr>
          <p:nvPr>
            <p:ph type="pic" idx="2"/>
          </p:nvPr>
        </p:nvSpPr>
        <p:spPr>
          <a:xfrm>
            <a:off x="6675119" y="2271713"/>
            <a:ext cx="17046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8" name="Google Shape;3228;p661"/>
          <p:cNvSpPr>
            <a:spLocks noGrp="1"/>
          </p:cNvSpPr>
          <p:nvPr>
            <p:ph type="pic" idx="3"/>
          </p:nvPr>
        </p:nvSpPr>
        <p:spPr>
          <a:xfrm>
            <a:off x="1527334" y="2271713"/>
            <a:ext cx="5015100" cy="1798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29" name="Google Shape;3229;p66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3_Custom Layout">
  <p:cSld name="273_Custom Layout"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662"/>
          <p:cNvSpPr>
            <a:spLocks noGrp="1"/>
          </p:cNvSpPr>
          <p:nvPr>
            <p:ph type="pic" idx="2"/>
          </p:nvPr>
        </p:nvSpPr>
        <p:spPr>
          <a:xfrm>
            <a:off x="6429375" y="0"/>
            <a:ext cx="27147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2" name="Google Shape;3232;p66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700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ualt title Layout">
  <p:cSld name="2_Defualt title Layout">
    <p:bg>
      <p:bgPr>
        <a:solidFill>
          <a:schemeClr val="lt1"/>
        </a:solidFill>
        <a:effectLst/>
      </p:bgPr>
    </p:bg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p66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96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74_Custom Layout">
  <p:cSld name="274_Custom Layout">
    <p:spTree>
      <p:nvGrpSpPr>
        <p:cNvPr id="1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6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7" name="Google Shape;3237;p664"/>
          <p:cNvSpPr>
            <a:spLocks noGrp="1"/>
          </p:cNvSpPr>
          <p:nvPr>
            <p:ph type="pic" idx="3"/>
          </p:nvPr>
        </p:nvSpPr>
        <p:spPr>
          <a:xfrm>
            <a:off x="764381" y="52812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8" name="Google Shape;3238;p664"/>
          <p:cNvSpPr>
            <a:spLocks noGrp="1"/>
          </p:cNvSpPr>
          <p:nvPr>
            <p:ph type="pic" idx="4"/>
          </p:nvPr>
        </p:nvSpPr>
        <p:spPr>
          <a:xfrm>
            <a:off x="7150893" y="3921958"/>
            <a:ext cx="991500" cy="992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39" name="Google Shape;3239;p664"/>
          <p:cNvSpPr>
            <a:spLocks noGrp="1"/>
          </p:cNvSpPr>
          <p:nvPr>
            <p:ph type="pic" idx="5"/>
          </p:nvPr>
        </p:nvSpPr>
        <p:spPr>
          <a:xfrm>
            <a:off x="1902213" y="4164871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0" name="Google Shape;3240;p664"/>
          <p:cNvSpPr>
            <a:spLocks noGrp="1"/>
          </p:cNvSpPr>
          <p:nvPr>
            <p:ph type="pic" idx="6"/>
          </p:nvPr>
        </p:nvSpPr>
        <p:spPr>
          <a:xfrm>
            <a:off x="511000" y="3282718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1" name="Google Shape;3241;p664"/>
          <p:cNvSpPr>
            <a:spLocks noGrp="1"/>
          </p:cNvSpPr>
          <p:nvPr>
            <p:ph type="pic" idx="7"/>
          </p:nvPr>
        </p:nvSpPr>
        <p:spPr>
          <a:xfrm>
            <a:off x="1520429" y="2422729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2" name="Google Shape;3242;p664"/>
          <p:cNvSpPr>
            <a:spLocks noGrp="1"/>
          </p:cNvSpPr>
          <p:nvPr>
            <p:ph type="pic" idx="8"/>
          </p:nvPr>
        </p:nvSpPr>
        <p:spPr>
          <a:xfrm>
            <a:off x="8251066" y="2830212"/>
            <a:ext cx="351300" cy="35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3" name="Google Shape;3243;p664"/>
          <p:cNvSpPr>
            <a:spLocks noGrp="1"/>
          </p:cNvSpPr>
          <p:nvPr>
            <p:ph type="pic" idx="9"/>
          </p:nvPr>
        </p:nvSpPr>
        <p:spPr>
          <a:xfrm>
            <a:off x="8037707" y="540337"/>
            <a:ext cx="683700" cy="684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4" name="Google Shape;3244;p664"/>
          <p:cNvSpPr>
            <a:spLocks noGrp="1"/>
          </p:cNvSpPr>
          <p:nvPr>
            <p:ph type="pic" idx="13"/>
          </p:nvPr>
        </p:nvSpPr>
        <p:spPr>
          <a:xfrm>
            <a:off x="7345509" y="1581560"/>
            <a:ext cx="506700" cy="507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5" name="Google Shape;3245;p664"/>
          <p:cNvSpPr txBox="1">
            <a:spLocks noGrp="1"/>
          </p:cNvSpPr>
          <p:nvPr>
            <p:ph type="title"/>
          </p:nvPr>
        </p:nvSpPr>
        <p:spPr>
          <a:xfrm>
            <a:off x="2410097" y="1738727"/>
            <a:ext cx="422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5_Custom Layout">
  <p:cSld name="275_Custom Layout">
    <p:spTree>
      <p:nvGrpSpPr>
        <p:cNvPr id="1" name="Shape 3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7" name="Google Shape;3247;p665"/>
          <p:cNvSpPr>
            <a:spLocks noGrp="1"/>
          </p:cNvSpPr>
          <p:nvPr>
            <p:ph type="pic" idx="2"/>
          </p:nvPr>
        </p:nvSpPr>
        <p:spPr>
          <a:xfrm>
            <a:off x="4579144" y="844154"/>
            <a:ext cx="29220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8" name="Google Shape;3248;p665"/>
          <p:cNvSpPr>
            <a:spLocks noGrp="1"/>
          </p:cNvSpPr>
          <p:nvPr>
            <p:ph type="pic" idx="3"/>
          </p:nvPr>
        </p:nvSpPr>
        <p:spPr>
          <a:xfrm>
            <a:off x="7602413" y="844154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49" name="Google Shape;3249;p665"/>
          <p:cNvSpPr>
            <a:spLocks noGrp="1"/>
          </p:cNvSpPr>
          <p:nvPr>
            <p:ph type="pic" idx="4"/>
          </p:nvPr>
        </p:nvSpPr>
        <p:spPr>
          <a:xfrm>
            <a:off x="7596732" y="1845349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0" name="Google Shape;3250;p665"/>
          <p:cNvSpPr>
            <a:spLocks noGrp="1"/>
          </p:cNvSpPr>
          <p:nvPr>
            <p:ph type="pic" idx="5"/>
          </p:nvPr>
        </p:nvSpPr>
        <p:spPr>
          <a:xfrm>
            <a:off x="7602413" y="2846543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1" name="Google Shape;3251;p665"/>
          <p:cNvSpPr>
            <a:spLocks noGrp="1"/>
          </p:cNvSpPr>
          <p:nvPr>
            <p:ph type="pic" idx="6"/>
          </p:nvPr>
        </p:nvSpPr>
        <p:spPr>
          <a:xfrm>
            <a:off x="7608094" y="3847738"/>
            <a:ext cx="1541400" cy="853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2" name="Google Shape;3252;p66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6_Custom Layout">
  <p:cSld name="276_Custom Layout">
    <p:spTree>
      <p:nvGrpSpPr>
        <p:cNvPr id="1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4" name="Google Shape;3254;p66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55" name="Google Shape;3255;p666"/>
          <p:cNvSpPr>
            <a:spLocks noGrp="1"/>
          </p:cNvSpPr>
          <p:nvPr>
            <p:ph type="pic" idx="2"/>
          </p:nvPr>
        </p:nvSpPr>
        <p:spPr>
          <a:xfrm>
            <a:off x="2410352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6" name="Google Shape;3256;p666"/>
          <p:cNvSpPr>
            <a:spLocks noGrp="1"/>
          </p:cNvSpPr>
          <p:nvPr>
            <p:ph type="pic" idx="3"/>
          </p:nvPr>
        </p:nvSpPr>
        <p:spPr>
          <a:xfrm>
            <a:off x="4161257" y="2788710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7" name="Google Shape;3257;p666"/>
          <p:cNvSpPr>
            <a:spLocks noGrp="1"/>
          </p:cNvSpPr>
          <p:nvPr>
            <p:ph type="pic" idx="4"/>
          </p:nvPr>
        </p:nvSpPr>
        <p:spPr>
          <a:xfrm>
            <a:off x="5912162" y="2786347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58" name="Google Shape;3258;p666"/>
          <p:cNvSpPr>
            <a:spLocks noGrp="1"/>
          </p:cNvSpPr>
          <p:nvPr>
            <p:ph type="pic" idx="5"/>
          </p:nvPr>
        </p:nvSpPr>
        <p:spPr>
          <a:xfrm>
            <a:off x="7663067" y="2793274"/>
            <a:ext cx="715200" cy="740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7_Custom Layout">
  <p:cSld name="277_Custom Layout">
    <p:spTree>
      <p:nvGrpSpPr>
        <p:cNvPr id="1" name="Shape 3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0" name="Google Shape;3260;p667"/>
          <p:cNvSpPr>
            <a:spLocks noGrp="1"/>
          </p:cNvSpPr>
          <p:nvPr>
            <p:ph type="pic" idx="2"/>
          </p:nvPr>
        </p:nvSpPr>
        <p:spPr>
          <a:xfrm>
            <a:off x="5493544" y="0"/>
            <a:ext cx="2886000" cy="3364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1" name="Google Shape;3261;p667"/>
          <p:cNvSpPr>
            <a:spLocks noGrp="1"/>
          </p:cNvSpPr>
          <p:nvPr>
            <p:ph type="pic" idx="3"/>
          </p:nvPr>
        </p:nvSpPr>
        <p:spPr>
          <a:xfrm>
            <a:off x="1997870" y="2044899"/>
            <a:ext cx="464100" cy="464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2" name="Google Shape;3262;p66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0_Custom Layout">
  <p:cSld name="310_Custom Layout">
    <p:spTree>
      <p:nvGrpSpPr>
        <p:cNvPr id="1" name="Shape 3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4" name="Google Shape;3264;p668"/>
          <p:cNvSpPr>
            <a:spLocks noGrp="1"/>
          </p:cNvSpPr>
          <p:nvPr>
            <p:ph type="pic" idx="2"/>
          </p:nvPr>
        </p:nvSpPr>
        <p:spPr>
          <a:xfrm>
            <a:off x="6793706" y="0"/>
            <a:ext cx="23505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5" name="Google Shape;3265;p66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1_Custom Layout">
  <p:cSld name="311_Custom Layout">
    <p:spTree>
      <p:nvGrpSpPr>
        <p:cNvPr id="1" name="Shape 3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7" name="Google Shape;3267;p669"/>
          <p:cNvSpPr>
            <a:spLocks noGrp="1"/>
          </p:cNvSpPr>
          <p:nvPr>
            <p:ph type="pic" idx="2"/>
          </p:nvPr>
        </p:nvSpPr>
        <p:spPr>
          <a:xfrm>
            <a:off x="5129213" y="1593057"/>
            <a:ext cx="3250500" cy="2371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68" name="Google Shape;3268;p66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80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8_Custom Layout">
  <p:cSld name="278_Custom Layout">
    <p:spTree>
      <p:nvGrpSpPr>
        <p:cNvPr id="1" name="Shape 3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0" name="Google Shape;3270;p670"/>
          <p:cNvSpPr>
            <a:spLocks noGrp="1"/>
          </p:cNvSpPr>
          <p:nvPr>
            <p:ph type="pic" idx="2"/>
          </p:nvPr>
        </p:nvSpPr>
        <p:spPr>
          <a:xfrm>
            <a:off x="1521619" y="2820838"/>
            <a:ext cx="1894500" cy="1884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1" name="Google Shape;3271;p67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ualt title Layout">
  <p:cSld name="1_Defualt title Layout">
    <p:bg>
      <p:bgPr>
        <a:solidFill>
          <a:schemeClr val="lt1"/>
        </a:solidFill>
        <a:effectLst/>
      </p:bgPr>
    </p:bg>
    <p:spTree>
      <p:nvGrpSpPr>
        <p:cNvPr id="1" name="Shape 3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3" name="Google Shape;3273;p67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9_Custom Layout">
  <p:cSld name="279_Custom Layout">
    <p:spTree>
      <p:nvGrpSpPr>
        <p:cNvPr id="1" name="Shape 3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5" name="Google Shape;3275;p672"/>
          <p:cNvSpPr>
            <a:spLocks noGrp="1"/>
          </p:cNvSpPr>
          <p:nvPr>
            <p:ph type="pic" idx="2"/>
          </p:nvPr>
        </p:nvSpPr>
        <p:spPr>
          <a:xfrm>
            <a:off x="1521619" y="2907506"/>
            <a:ext cx="6858000" cy="1797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6" name="Google Shape;3276;p672"/>
          <p:cNvSpPr>
            <a:spLocks noGrp="1"/>
          </p:cNvSpPr>
          <p:nvPr>
            <p:ph type="pic" idx="3"/>
          </p:nvPr>
        </p:nvSpPr>
        <p:spPr>
          <a:xfrm>
            <a:off x="6353175" y="2952750"/>
            <a:ext cx="415800" cy="416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77" name="Google Shape;3277;p67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0_Custom Layout">
  <p:cSld name="280_Custom Layout">
    <p:spTree>
      <p:nvGrpSpPr>
        <p:cNvPr id="1" name="Shape 3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9" name="Google Shape;3279;p673"/>
          <p:cNvSpPr>
            <a:spLocks noGrp="1"/>
          </p:cNvSpPr>
          <p:nvPr>
            <p:ph type="pic" idx="2"/>
          </p:nvPr>
        </p:nvSpPr>
        <p:spPr>
          <a:xfrm>
            <a:off x="764382" y="3538000"/>
            <a:ext cx="4000500" cy="1167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0" name="Google Shape;3280;p673"/>
          <p:cNvSpPr>
            <a:spLocks noGrp="1"/>
          </p:cNvSpPr>
          <p:nvPr>
            <p:ph type="pic" idx="3"/>
          </p:nvPr>
        </p:nvSpPr>
        <p:spPr>
          <a:xfrm>
            <a:off x="4764881" y="2350294"/>
            <a:ext cx="1807500" cy="1181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1" name="Google Shape;3281;p673"/>
          <p:cNvSpPr>
            <a:spLocks noGrp="1"/>
          </p:cNvSpPr>
          <p:nvPr>
            <p:ph type="pic" idx="4"/>
          </p:nvPr>
        </p:nvSpPr>
        <p:spPr>
          <a:xfrm>
            <a:off x="6572249" y="0"/>
            <a:ext cx="1807500" cy="235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2" name="Google Shape;3282;p67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1_Custom Layout">
  <p:cSld name="281_Custom Layout"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674"/>
          <p:cNvSpPr>
            <a:spLocks noGrp="1"/>
          </p:cNvSpPr>
          <p:nvPr>
            <p:ph type="pic" idx="2"/>
          </p:nvPr>
        </p:nvSpPr>
        <p:spPr>
          <a:xfrm>
            <a:off x="1528763" y="2019129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5" name="Google Shape;3285;p674"/>
          <p:cNvSpPr>
            <a:spLocks noGrp="1"/>
          </p:cNvSpPr>
          <p:nvPr>
            <p:ph type="pic" idx="3"/>
          </p:nvPr>
        </p:nvSpPr>
        <p:spPr>
          <a:xfrm>
            <a:off x="3960481" y="2021681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6" name="Google Shape;3286;p674"/>
          <p:cNvSpPr>
            <a:spLocks noGrp="1"/>
          </p:cNvSpPr>
          <p:nvPr>
            <p:ph type="pic" idx="4"/>
          </p:nvPr>
        </p:nvSpPr>
        <p:spPr>
          <a:xfrm>
            <a:off x="6390413" y="2019128"/>
            <a:ext cx="1980300" cy="1981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87" name="Google Shape;3287;p674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2_Custom Layout">
  <p:cSld name="282_Custom Layout">
    <p:spTree>
      <p:nvGrpSpPr>
        <p:cNvPr id="1" name="Shape 3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9" name="Google Shape;3289;p675"/>
          <p:cNvSpPr>
            <a:spLocks noGrp="1"/>
          </p:cNvSpPr>
          <p:nvPr>
            <p:ph type="pic" idx="2"/>
          </p:nvPr>
        </p:nvSpPr>
        <p:spPr>
          <a:xfrm>
            <a:off x="3328988" y="1185863"/>
            <a:ext cx="2836200" cy="2837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0" name="Google Shape;3290;p675"/>
          <p:cNvSpPr>
            <a:spLocks noGrp="1"/>
          </p:cNvSpPr>
          <p:nvPr>
            <p:ph type="pic" idx="3"/>
          </p:nvPr>
        </p:nvSpPr>
        <p:spPr>
          <a:xfrm>
            <a:off x="6235304" y="2236382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1" name="Google Shape;3291;p675"/>
          <p:cNvSpPr>
            <a:spLocks noGrp="1"/>
          </p:cNvSpPr>
          <p:nvPr>
            <p:ph type="pic" idx="4"/>
          </p:nvPr>
        </p:nvSpPr>
        <p:spPr>
          <a:xfrm>
            <a:off x="6969847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2" name="Google Shape;3292;p675"/>
          <p:cNvSpPr>
            <a:spLocks noGrp="1"/>
          </p:cNvSpPr>
          <p:nvPr>
            <p:ph type="pic" idx="5"/>
          </p:nvPr>
        </p:nvSpPr>
        <p:spPr>
          <a:xfrm>
            <a:off x="7704389" y="2239151"/>
            <a:ext cx="673200" cy="673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3" name="Google Shape;3293;p675"/>
          <p:cNvSpPr txBox="1">
            <a:spLocks noGrp="1"/>
          </p:cNvSpPr>
          <p:nvPr>
            <p:ph type="title"/>
          </p:nvPr>
        </p:nvSpPr>
        <p:spPr>
          <a:xfrm>
            <a:off x="1521619" y="2135987"/>
            <a:ext cx="3716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3_Custom Layout">
  <p:cSld name="283_Custom Layout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676"/>
          <p:cNvSpPr>
            <a:spLocks noGrp="1"/>
          </p:cNvSpPr>
          <p:nvPr>
            <p:ph type="pic" idx="2"/>
          </p:nvPr>
        </p:nvSpPr>
        <p:spPr>
          <a:xfrm>
            <a:off x="5600700" y="0"/>
            <a:ext cx="3543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6" name="Google Shape;3296;p676"/>
          <p:cNvSpPr txBox="1">
            <a:spLocks noGrp="1"/>
          </p:cNvSpPr>
          <p:nvPr>
            <p:ph type="title"/>
          </p:nvPr>
        </p:nvSpPr>
        <p:spPr>
          <a:xfrm>
            <a:off x="1521619" y="1087455"/>
            <a:ext cx="355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2_Custom Layout">
  <p:cSld name="312_Custom Layout">
    <p:spTree>
      <p:nvGrpSpPr>
        <p:cNvPr id="1" name="Shape 3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8" name="Google Shape;3298;p677"/>
          <p:cNvSpPr>
            <a:spLocks noGrp="1"/>
          </p:cNvSpPr>
          <p:nvPr>
            <p:ph type="pic" idx="2"/>
          </p:nvPr>
        </p:nvSpPr>
        <p:spPr>
          <a:xfrm>
            <a:off x="4814888" y="844154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299" name="Google Shape;3299;p677"/>
          <p:cNvSpPr>
            <a:spLocks noGrp="1"/>
          </p:cNvSpPr>
          <p:nvPr>
            <p:ph type="pic" idx="3"/>
          </p:nvPr>
        </p:nvSpPr>
        <p:spPr>
          <a:xfrm>
            <a:off x="6958013" y="1813919"/>
            <a:ext cx="1428900" cy="192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0" name="Google Shape;3300;p677"/>
          <p:cNvSpPr>
            <a:spLocks noGrp="1"/>
          </p:cNvSpPr>
          <p:nvPr>
            <p:ph type="pic" idx="4"/>
          </p:nvPr>
        </p:nvSpPr>
        <p:spPr>
          <a:xfrm>
            <a:off x="5529263" y="2771775"/>
            <a:ext cx="1428900" cy="19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1" name="Google Shape;3301;p67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4_Custom Layout">
  <p:cSld name="284_Custom Layout">
    <p:spTree>
      <p:nvGrpSpPr>
        <p:cNvPr id="1" name="Shape 3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3" name="Google Shape;3303;p678"/>
          <p:cNvSpPr>
            <a:spLocks noGrp="1"/>
          </p:cNvSpPr>
          <p:nvPr>
            <p:ph type="pic" idx="2"/>
          </p:nvPr>
        </p:nvSpPr>
        <p:spPr>
          <a:xfrm>
            <a:off x="6265069" y="0"/>
            <a:ext cx="2121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4" name="Google Shape;3304;p678"/>
          <p:cNvSpPr>
            <a:spLocks noGrp="1"/>
          </p:cNvSpPr>
          <p:nvPr>
            <p:ph type="pic" idx="3"/>
          </p:nvPr>
        </p:nvSpPr>
        <p:spPr>
          <a:xfrm>
            <a:off x="4150518" y="2571750"/>
            <a:ext cx="21075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5" name="Google Shape;3305;p67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5_Custom Layout">
  <p:cSld name="285_Custom Layout">
    <p:spTree>
      <p:nvGrpSpPr>
        <p:cNvPr id="1" name="Shape 3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" name="Google Shape;3307;p679"/>
          <p:cNvSpPr>
            <a:spLocks noGrp="1"/>
          </p:cNvSpPr>
          <p:nvPr>
            <p:ph type="pic" idx="2"/>
          </p:nvPr>
        </p:nvSpPr>
        <p:spPr>
          <a:xfrm>
            <a:off x="4764882" y="844154"/>
            <a:ext cx="36147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08" name="Google Shape;3308;p67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1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048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6_Custom Layout">
  <p:cSld name="286_Custom Layout">
    <p:spTree>
      <p:nvGrpSpPr>
        <p:cNvPr id="1" name="Shape 3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68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11" name="Google Shape;3311;p680"/>
          <p:cNvSpPr>
            <a:spLocks noGrp="1"/>
          </p:cNvSpPr>
          <p:nvPr>
            <p:ph type="pic" idx="2"/>
          </p:nvPr>
        </p:nvSpPr>
        <p:spPr>
          <a:xfrm>
            <a:off x="0" y="1711911"/>
            <a:ext cx="45720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2" name="Google Shape;3312;p680"/>
          <p:cNvSpPr>
            <a:spLocks noGrp="1"/>
          </p:cNvSpPr>
          <p:nvPr>
            <p:ph type="pic" idx="3"/>
          </p:nvPr>
        </p:nvSpPr>
        <p:spPr>
          <a:xfrm>
            <a:off x="6993731" y="1711911"/>
            <a:ext cx="2150400" cy="2388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7_Custom Layout">
  <p:cSld name="287_Custom Layout">
    <p:spTree>
      <p:nvGrpSpPr>
        <p:cNvPr id="1" name="Shape 3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4" name="Google Shape;3314;p681"/>
          <p:cNvSpPr>
            <a:spLocks noGrp="1"/>
          </p:cNvSpPr>
          <p:nvPr>
            <p:ph type="pic" idx="2"/>
          </p:nvPr>
        </p:nvSpPr>
        <p:spPr>
          <a:xfrm>
            <a:off x="6305550" y="0"/>
            <a:ext cx="28383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5" name="Google Shape;3315;p68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8_Custom Layout">
  <p:cSld name="288_Custom Layout">
    <p:spTree>
      <p:nvGrpSpPr>
        <p:cNvPr id="1" name="Shape 3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" name="Google Shape;3317;p682"/>
          <p:cNvSpPr>
            <a:spLocks noGrp="1"/>
          </p:cNvSpPr>
          <p:nvPr>
            <p:ph type="pic" idx="2"/>
          </p:nvPr>
        </p:nvSpPr>
        <p:spPr>
          <a:xfrm>
            <a:off x="4041320" y="-138454"/>
            <a:ext cx="5494500" cy="5497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18" name="Google Shape;3318;p68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9_Custom Layout">
  <p:cSld name="289_Custom Layout">
    <p:spTree>
      <p:nvGrpSpPr>
        <p:cNvPr id="1" name="Shape 3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0" name="Google Shape;3320;p683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1" name="Google Shape;3321;p6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22" name="Google Shape;3322;p683"/>
          <p:cNvSpPr>
            <a:spLocks noGrp="1"/>
          </p:cNvSpPr>
          <p:nvPr>
            <p:ph type="pic" idx="3"/>
          </p:nvPr>
        </p:nvSpPr>
        <p:spPr>
          <a:xfrm>
            <a:off x="6015950" y="1114675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0_Custom Layout">
  <p:cSld name="290_Custom Layout">
    <p:spTree>
      <p:nvGrpSpPr>
        <p:cNvPr id="1" name="Shape 3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4" name="Google Shape;3324;p684"/>
          <p:cNvSpPr>
            <a:spLocks noGrp="1"/>
          </p:cNvSpPr>
          <p:nvPr>
            <p:ph type="pic" idx="2"/>
          </p:nvPr>
        </p:nvSpPr>
        <p:spPr>
          <a:xfrm>
            <a:off x="7050881" y="844153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5" name="Google Shape;3325;p684"/>
          <p:cNvSpPr>
            <a:spLocks noGrp="1"/>
          </p:cNvSpPr>
          <p:nvPr>
            <p:ph type="pic" idx="3"/>
          </p:nvPr>
        </p:nvSpPr>
        <p:spPr>
          <a:xfrm>
            <a:off x="4957762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6" name="Google Shape;3326;p684"/>
          <p:cNvSpPr>
            <a:spLocks noGrp="1"/>
          </p:cNvSpPr>
          <p:nvPr>
            <p:ph type="pic" idx="4"/>
          </p:nvPr>
        </p:nvSpPr>
        <p:spPr>
          <a:xfrm>
            <a:off x="2861071" y="844150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27" name="Google Shape;3327;p684"/>
          <p:cNvSpPr>
            <a:spLocks noGrp="1"/>
          </p:cNvSpPr>
          <p:nvPr>
            <p:ph type="pic" idx="5"/>
          </p:nvPr>
        </p:nvSpPr>
        <p:spPr>
          <a:xfrm>
            <a:off x="760810" y="2565798"/>
            <a:ext cx="2093100" cy="2577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1_Custom Layout">
  <p:cSld name="291_Custom Layout">
    <p:spTree>
      <p:nvGrpSpPr>
        <p:cNvPr id="1" name="Shape 3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9" name="Google Shape;3329;p685"/>
          <p:cNvSpPr txBox="1">
            <a:spLocks noGrp="1"/>
          </p:cNvSpPr>
          <p:nvPr>
            <p:ph type="title"/>
          </p:nvPr>
        </p:nvSpPr>
        <p:spPr>
          <a:xfrm>
            <a:off x="3078714" y="2396240"/>
            <a:ext cx="3779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30" name="Google Shape;3330;p685"/>
          <p:cNvSpPr>
            <a:spLocks noGrp="1"/>
          </p:cNvSpPr>
          <p:nvPr>
            <p:ph type="pic" idx="2"/>
          </p:nvPr>
        </p:nvSpPr>
        <p:spPr>
          <a:xfrm>
            <a:off x="4384919" y="2083957"/>
            <a:ext cx="1147200" cy="1148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1" name="Google Shape;3331;p685"/>
          <p:cNvSpPr>
            <a:spLocks noGrp="1"/>
          </p:cNvSpPr>
          <p:nvPr>
            <p:ph type="pic" idx="3"/>
          </p:nvPr>
        </p:nvSpPr>
        <p:spPr>
          <a:xfrm>
            <a:off x="4718889" y="1286000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2" name="Google Shape;3332;p685"/>
          <p:cNvSpPr>
            <a:spLocks noGrp="1"/>
          </p:cNvSpPr>
          <p:nvPr>
            <p:ph type="pic" idx="4"/>
          </p:nvPr>
        </p:nvSpPr>
        <p:spPr>
          <a:xfrm>
            <a:off x="5658293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3" name="Google Shape;3333;p685"/>
          <p:cNvSpPr>
            <a:spLocks noGrp="1"/>
          </p:cNvSpPr>
          <p:nvPr>
            <p:ph type="pic" idx="5"/>
          </p:nvPr>
        </p:nvSpPr>
        <p:spPr>
          <a:xfrm>
            <a:off x="3818777" y="1803922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4" name="Google Shape;3334;p685"/>
          <p:cNvSpPr>
            <a:spLocks noGrp="1"/>
          </p:cNvSpPr>
          <p:nvPr>
            <p:ph type="pic" idx="6"/>
          </p:nvPr>
        </p:nvSpPr>
        <p:spPr>
          <a:xfrm>
            <a:off x="5711874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5" name="Google Shape;3335;p685"/>
          <p:cNvSpPr>
            <a:spLocks noGrp="1"/>
          </p:cNvSpPr>
          <p:nvPr>
            <p:ph type="pic" idx="7"/>
          </p:nvPr>
        </p:nvSpPr>
        <p:spPr>
          <a:xfrm>
            <a:off x="3772342" y="3089921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6" name="Google Shape;3336;p685"/>
          <p:cNvSpPr>
            <a:spLocks noGrp="1"/>
          </p:cNvSpPr>
          <p:nvPr>
            <p:ph type="pic" idx="8"/>
          </p:nvPr>
        </p:nvSpPr>
        <p:spPr>
          <a:xfrm>
            <a:off x="4718889" y="3555873"/>
            <a:ext cx="476400" cy="4767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7" name="Google Shape;3337;p685"/>
          <p:cNvSpPr>
            <a:spLocks noGrp="1"/>
          </p:cNvSpPr>
          <p:nvPr>
            <p:ph type="pic" idx="9"/>
          </p:nvPr>
        </p:nvSpPr>
        <p:spPr>
          <a:xfrm>
            <a:off x="4765365" y="432196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8" name="Google Shape;3338;p685"/>
          <p:cNvSpPr>
            <a:spLocks noGrp="1"/>
          </p:cNvSpPr>
          <p:nvPr>
            <p:ph type="pic" idx="13"/>
          </p:nvPr>
        </p:nvSpPr>
        <p:spPr>
          <a:xfrm>
            <a:off x="6285555" y="3606087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39" name="Google Shape;3339;p685"/>
          <p:cNvSpPr>
            <a:spLocks noGrp="1"/>
          </p:cNvSpPr>
          <p:nvPr>
            <p:ph type="pic" idx="14"/>
          </p:nvPr>
        </p:nvSpPr>
        <p:spPr>
          <a:xfrm>
            <a:off x="3245457" y="3614650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0" name="Google Shape;3340;p685"/>
          <p:cNvSpPr>
            <a:spLocks noGrp="1"/>
          </p:cNvSpPr>
          <p:nvPr>
            <p:ph type="pic" idx="15"/>
          </p:nvPr>
        </p:nvSpPr>
        <p:spPr>
          <a:xfrm>
            <a:off x="3252600" y="1203778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1" name="Google Shape;3341;p685"/>
          <p:cNvSpPr>
            <a:spLocks noGrp="1"/>
          </p:cNvSpPr>
          <p:nvPr>
            <p:ph type="pic" idx="16"/>
          </p:nvPr>
        </p:nvSpPr>
        <p:spPr>
          <a:xfrm>
            <a:off x="6093570" y="1161579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2" name="Google Shape;3342;p685"/>
          <p:cNvSpPr>
            <a:spLocks noGrp="1"/>
          </p:cNvSpPr>
          <p:nvPr>
            <p:ph type="pic" idx="17"/>
          </p:nvPr>
        </p:nvSpPr>
        <p:spPr>
          <a:xfrm>
            <a:off x="6997304" y="771055"/>
            <a:ext cx="290400" cy="290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3" name="Google Shape;3343;p685"/>
          <p:cNvSpPr>
            <a:spLocks noGrp="1"/>
          </p:cNvSpPr>
          <p:nvPr>
            <p:ph type="pic" idx="18"/>
          </p:nvPr>
        </p:nvSpPr>
        <p:spPr>
          <a:xfrm>
            <a:off x="4765365" y="575055"/>
            <a:ext cx="383100" cy="3834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4" name="Google Shape;3344;p685"/>
          <p:cNvSpPr>
            <a:spLocks noGrp="1"/>
          </p:cNvSpPr>
          <p:nvPr>
            <p:ph type="pic" idx="19"/>
          </p:nvPr>
        </p:nvSpPr>
        <p:spPr>
          <a:xfrm>
            <a:off x="2504178" y="869776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5" name="Google Shape;3345;p685"/>
          <p:cNvSpPr>
            <a:spLocks noGrp="1"/>
          </p:cNvSpPr>
          <p:nvPr>
            <p:ph type="pic" idx="20"/>
          </p:nvPr>
        </p:nvSpPr>
        <p:spPr>
          <a:xfrm>
            <a:off x="2014831" y="213420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6" name="Google Shape;3346;p685"/>
          <p:cNvSpPr>
            <a:spLocks noGrp="1"/>
          </p:cNvSpPr>
          <p:nvPr>
            <p:ph type="pic" idx="21"/>
          </p:nvPr>
        </p:nvSpPr>
        <p:spPr>
          <a:xfrm>
            <a:off x="2111600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7" name="Google Shape;3347;p685"/>
          <p:cNvSpPr>
            <a:spLocks noGrp="1"/>
          </p:cNvSpPr>
          <p:nvPr>
            <p:ph type="pic" idx="22"/>
          </p:nvPr>
        </p:nvSpPr>
        <p:spPr>
          <a:xfrm>
            <a:off x="2555300" y="4300581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8" name="Google Shape;3348;p685"/>
          <p:cNvSpPr>
            <a:spLocks noGrp="1"/>
          </p:cNvSpPr>
          <p:nvPr>
            <p:ph type="pic" idx="23"/>
          </p:nvPr>
        </p:nvSpPr>
        <p:spPr>
          <a:xfrm>
            <a:off x="6994955" y="4300580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49" name="Google Shape;3349;p685"/>
          <p:cNvSpPr>
            <a:spLocks noGrp="1"/>
          </p:cNvSpPr>
          <p:nvPr>
            <p:ph type="pic" idx="24"/>
          </p:nvPr>
        </p:nvSpPr>
        <p:spPr>
          <a:xfrm>
            <a:off x="7534125" y="3321888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0" name="Google Shape;3350;p685"/>
          <p:cNvSpPr>
            <a:spLocks noGrp="1"/>
          </p:cNvSpPr>
          <p:nvPr>
            <p:ph type="pic" idx="25"/>
          </p:nvPr>
        </p:nvSpPr>
        <p:spPr>
          <a:xfrm>
            <a:off x="7609697" y="2134207"/>
            <a:ext cx="292500" cy="292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2_Custom Layout">
  <p:cSld name="292_Custom Layout">
    <p:spTree>
      <p:nvGrpSpPr>
        <p:cNvPr id="1" name="Shape 3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2" name="Google Shape;3352;p686"/>
          <p:cNvSpPr>
            <a:spLocks noGrp="1"/>
          </p:cNvSpPr>
          <p:nvPr>
            <p:ph type="pic" idx="2"/>
          </p:nvPr>
        </p:nvSpPr>
        <p:spPr>
          <a:xfrm>
            <a:off x="4979255" y="2661823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3" name="Google Shape;3353;p686"/>
          <p:cNvSpPr>
            <a:spLocks noGrp="1"/>
          </p:cNvSpPr>
          <p:nvPr>
            <p:ph type="pic" idx="3"/>
          </p:nvPr>
        </p:nvSpPr>
        <p:spPr>
          <a:xfrm>
            <a:off x="5086722" y="1045838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4" name="Google Shape;3354;p686"/>
          <p:cNvSpPr>
            <a:spLocks noGrp="1"/>
          </p:cNvSpPr>
          <p:nvPr>
            <p:ph type="pic" idx="4"/>
          </p:nvPr>
        </p:nvSpPr>
        <p:spPr>
          <a:xfrm>
            <a:off x="7366684" y="98304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5" name="Google Shape;3355;p686"/>
          <p:cNvSpPr>
            <a:spLocks noGrp="1"/>
          </p:cNvSpPr>
          <p:nvPr>
            <p:ph type="pic" idx="5"/>
          </p:nvPr>
        </p:nvSpPr>
        <p:spPr>
          <a:xfrm>
            <a:off x="8211214" y="2525307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6" name="Google Shape;3356;p686"/>
          <p:cNvSpPr>
            <a:spLocks noGrp="1"/>
          </p:cNvSpPr>
          <p:nvPr>
            <p:ph type="pic" idx="6"/>
          </p:nvPr>
        </p:nvSpPr>
        <p:spPr>
          <a:xfrm>
            <a:off x="7774574" y="3214350"/>
            <a:ext cx="351900" cy="3522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57" name="Google Shape;3357;p68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3_Custom Layout">
  <p:cSld name="293_Custom Layout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687"/>
          <p:cNvSpPr>
            <a:spLocks noGrp="1"/>
          </p:cNvSpPr>
          <p:nvPr>
            <p:ph type="pic" idx="2"/>
          </p:nvPr>
        </p:nvSpPr>
        <p:spPr>
          <a:xfrm>
            <a:off x="4941538" y="912044"/>
            <a:ext cx="3283500" cy="3722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0" name="Google Shape;3360;p68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4_Custom Layout">
  <p:cSld name="294_Custom Layout">
    <p:spTree>
      <p:nvGrpSpPr>
        <p:cNvPr id="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2" name="Google Shape;3362;p6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954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63" name="Google Shape;3363;p688"/>
          <p:cNvSpPr>
            <a:spLocks noGrp="1"/>
          </p:cNvSpPr>
          <p:nvPr>
            <p:ph type="pic" idx="2"/>
          </p:nvPr>
        </p:nvSpPr>
        <p:spPr>
          <a:xfrm>
            <a:off x="5947220" y="1035547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4" name="Google Shape;3364;p688"/>
          <p:cNvSpPr>
            <a:spLocks noGrp="1"/>
          </p:cNvSpPr>
          <p:nvPr>
            <p:ph type="pic" idx="3"/>
          </p:nvPr>
        </p:nvSpPr>
        <p:spPr>
          <a:xfrm>
            <a:off x="7608296" y="3391913"/>
            <a:ext cx="448500" cy="448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5_Custom Layout">
  <p:cSld name="295_Custom Layout">
    <p:spTree>
      <p:nvGrpSpPr>
        <p:cNvPr id="1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6" name="Google Shape;3366;p689"/>
          <p:cNvSpPr>
            <a:spLocks noGrp="1"/>
          </p:cNvSpPr>
          <p:nvPr>
            <p:ph type="pic" idx="2"/>
          </p:nvPr>
        </p:nvSpPr>
        <p:spPr>
          <a:xfrm>
            <a:off x="499654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7" name="Google Shape;3367;p689"/>
          <p:cNvSpPr>
            <a:spLocks noGrp="1"/>
          </p:cNvSpPr>
          <p:nvPr>
            <p:ph type="pic" idx="3"/>
          </p:nvPr>
        </p:nvSpPr>
        <p:spPr>
          <a:xfrm>
            <a:off x="7073538" y="2282735"/>
            <a:ext cx="20697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8" name="Google Shape;3368;p689"/>
          <p:cNvSpPr>
            <a:spLocks noGrp="1"/>
          </p:cNvSpPr>
          <p:nvPr>
            <p:ph type="pic" idx="4"/>
          </p:nvPr>
        </p:nvSpPr>
        <p:spPr>
          <a:xfrm>
            <a:off x="7291255" y="2606039"/>
            <a:ext cx="1637100" cy="2233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69" name="Google Shape;3369;p68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0_Custom Layout">
  <p:cSld name="170_Custom Layou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2"/>
          <p:cNvSpPr>
            <a:spLocks noGrp="1"/>
          </p:cNvSpPr>
          <p:nvPr>
            <p:ph type="pic" idx="2"/>
          </p:nvPr>
        </p:nvSpPr>
        <p:spPr>
          <a:xfrm>
            <a:off x="5331618" y="0"/>
            <a:ext cx="3812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6_Custom Layout">
  <p:cSld name="296_Custom Layout">
    <p:spTree>
      <p:nvGrpSpPr>
        <p:cNvPr id="1" name="Shape 3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1" name="Google Shape;3371;p690"/>
          <p:cNvSpPr>
            <a:spLocks noGrp="1"/>
          </p:cNvSpPr>
          <p:nvPr>
            <p:ph type="pic" idx="2"/>
          </p:nvPr>
        </p:nvSpPr>
        <p:spPr>
          <a:xfrm>
            <a:off x="4989400" y="1428382"/>
            <a:ext cx="2076900" cy="3715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2" name="Google Shape;3372;p690"/>
          <p:cNvSpPr>
            <a:spLocks noGrp="1"/>
          </p:cNvSpPr>
          <p:nvPr>
            <p:ph type="pic" idx="3"/>
          </p:nvPr>
        </p:nvSpPr>
        <p:spPr>
          <a:xfrm>
            <a:off x="7066394" y="0"/>
            <a:ext cx="2076900" cy="28608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3" name="Google Shape;3373;p69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289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7_Custom Layout">
  <p:cSld name="297_Custom Layout"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691"/>
          <p:cNvSpPr>
            <a:spLocks noGrp="1"/>
          </p:cNvSpPr>
          <p:nvPr>
            <p:ph type="pic" idx="2"/>
          </p:nvPr>
        </p:nvSpPr>
        <p:spPr>
          <a:xfrm>
            <a:off x="1528354" y="2259874"/>
            <a:ext cx="2076900" cy="2445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6" name="Google Shape;3376;p691"/>
          <p:cNvSpPr>
            <a:spLocks noGrp="1"/>
          </p:cNvSpPr>
          <p:nvPr>
            <p:ph type="pic" idx="3"/>
          </p:nvPr>
        </p:nvSpPr>
        <p:spPr>
          <a:xfrm>
            <a:off x="6304256" y="850685"/>
            <a:ext cx="2076900" cy="2846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7" name="Google Shape;3377;p691"/>
          <p:cNvSpPr>
            <a:spLocks noGrp="1"/>
          </p:cNvSpPr>
          <p:nvPr>
            <p:ph type="pic" idx="4"/>
          </p:nvPr>
        </p:nvSpPr>
        <p:spPr>
          <a:xfrm>
            <a:off x="5841955" y="3886200"/>
            <a:ext cx="950700" cy="819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8" name="Google Shape;3378;p691"/>
          <p:cNvSpPr>
            <a:spLocks noGrp="1"/>
          </p:cNvSpPr>
          <p:nvPr>
            <p:ph type="pic" idx="5"/>
          </p:nvPr>
        </p:nvSpPr>
        <p:spPr>
          <a:xfrm>
            <a:off x="7621769" y="3099161"/>
            <a:ext cx="950700" cy="106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79" name="Google Shape;3379;p69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641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8_Custom Layout">
  <p:cSld name="298_Custom Layout">
    <p:spTree>
      <p:nvGrpSpPr>
        <p:cNvPr id="1" name="Shape 3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1" name="Google Shape;3381;p692"/>
          <p:cNvSpPr>
            <a:spLocks noGrp="1"/>
          </p:cNvSpPr>
          <p:nvPr>
            <p:ph type="pic" idx="2"/>
          </p:nvPr>
        </p:nvSpPr>
        <p:spPr>
          <a:xfrm>
            <a:off x="1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2" name="Google Shape;3382;p692"/>
          <p:cNvSpPr>
            <a:spLocks noGrp="1"/>
          </p:cNvSpPr>
          <p:nvPr>
            <p:ph type="pic" idx="3"/>
          </p:nvPr>
        </p:nvSpPr>
        <p:spPr>
          <a:xfrm>
            <a:off x="5591720" y="2194559"/>
            <a:ext cx="2789700" cy="2949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3" name="Google Shape;3383;p692"/>
          <p:cNvSpPr>
            <a:spLocks noGrp="1"/>
          </p:cNvSpPr>
          <p:nvPr>
            <p:ph type="pic" idx="4"/>
          </p:nvPr>
        </p:nvSpPr>
        <p:spPr>
          <a:xfrm>
            <a:off x="762749" y="844153"/>
            <a:ext cx="2493600" cy="2494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84" name="Google Shape;3384;p692"/>
          <p:cNvSpPr txBox="1">
            <a:spLocks noGrp="1"/>
          </p:cNvSpPr>
          <p:nvPr>
            <p:ph type="title"/>
          </p:nvPr>
        </p:nvSpPr>
        <p:spPr>
          <a:xfrm>
            <a:off x="1520429" y="1366578"/>
            <a:ext cx="68592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Montserrat"/>
              <a:buNone/>
              <a:defRPr sz="41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385" name="Google Shape;3385;p6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386" name="Google Shape;3386;p6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7" name="Google Shape;3387;p6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3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9_Custom Layout">
  <p:cSld name="299_Custom Layout">
    <p:spTree>
      <p:nvGrpSpPr>
        <p:cNvPr id="1" name="Shape 3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" name="Google Shape;3389;p693"/>
          <p:cNvSpPr>
            <a:spLocks noGrp="1"/>
          </p:cNvSpPr>
          <p:nvPr>
            <p:ph type="pic" idx="2"/>
          </p:nvPr>
        </p:nvSpPr>
        <p:spPr>
          <a:xfrm>
            <a:off x="7698673" y="1151932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0" name="Google Shape;3390;p693"/>
          <p:cNvSpPr>
            <a:spLocks noGrp="1"/>
          </p:cNvSpPr>
          <p:nvPr>
            <p:ph type="pic" idx="3"/>
          </p:nvPr>
        </p:nvSpPr>
        <p:spPr>
          <a:xfrm>
            <a:off x="4844361" y="2725165"/>
            <a:ext cx="451500" cy="4518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1" name="Google Shape;3391;p69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0_Custom Layout">
  <p:cSld name="300_Custom Layout">
    <p:spTree>
      <p:nvGrpSpPr>
        <p:cNvPr id="1" name="Shape 3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3" name="Google Shape;3393;p694"/>
          <p:cNvSpPr>
            <a:spLocks noGrp="1"/>
          </p:cNvSpPr>
          <p:nvPr>
            <p:ph type="pic" idx="2"/>
          </p:nvPr>
        </p:nvSpPr>
        <p:spPr>
          <a:xfrm>
            <a:off x="764381" y="844154"/>
            <a:ext cx="34935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4" name="Google Shape;3394;p694"/>
          <p:cNvSpPr>
            <a:spLocks noGrp="1"/>
          </p:cNvSpPr>
          <p:nvPr>
            <p:ph type="pic" idx="3"/>
          </p:nvPr>
        </p:nvSpPr>
        <p:spPr>
          <a:xfrm>
            <a:off x="5679283" y="2793206"/>
            <a:ext cx="3464700" cy="191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5" name="Google Shape;3395;p694"/>
          <p:cNvSpPr txBox="1">
            <a:spLocks noGrp="1"/>
          </p:cNvSpPr>
          <p:nvPr>
            <p:ph type="title"/>
          </p:nvPr>
        </p:nvSpPr>
        <p:spPr>
          <a:xfrm>
            <a:off x="5005724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1_Custom Layout">
  <p:cSld name="301_Custom Layout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7" name="Google Shape;3397;p695"/>
          <p:cNvSpPr>
            <a:spLocks noGrp="1"/>
          </p:cNvSpPr>
          <p:nvPr>
            <p:ph type="pic" idx="2"/>
          </p:nvPr>
        </p:nvSpPr>
        <p:spPr>
          <a:xfrm>
            <a:off x="6000226" y="1529082"/>
            <a:ext cx="2090100" cy="20910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398" name="Google Shape;3398;p6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2_Custom Layout">
  <p:cSld name="302_Custom Layout">
    <p:spTree>
      <p:nvGrpSpPr>
        <p:cNvPr id="1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0" name="Google Shape;3400;p696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01" name="Google Shape;3401;p696"/>
          <p:cNvSpPr>
            <a:spLocks noGrp="1"/>
          </p:cNvSpPr>
          <p:nvPr>
            <p:ph type="pic" idx="2"/>
          </p:nvPr>
        </p:nvSpPr>
        <p:spPr>
          <a:xfrm>
            <a:off x="1520429" y="2571751"/>
            <a:ext cx="4416900" cy="2133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3_Custom Layout">
  <p:cSld name="303_Custom Layout">
    <p:spTree>
      <p:nvGrpSpPr>
        <p:cNvPr id="1" name="Shape 3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3" name="Google Shape;3403;p697"/>
          <p:cNvSpPr>
            <a:spLocks noGrp="1"/>
          </p:cNvSpPr>
          <p:nvPr>
            <p:ph type="pic" idx="2"/>
          </p:nvPr>
        </p:nvSpPr>
        <p:spPr>
          <a:xfrm>
            <a:off x="5756671" y="844154"/>
            <a:ext cx="26232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4" name="Google Shape;3404;p697"/>
          <p:cNvSpPr>
            <a:spLocks noGrp="1"/>
          </p:cNvSpPr>
          <p:nvPr>
            <p:ph type="pic" idx="3"/>
          </p:nvPr>
        </p:nvSpPr>
        <p:spPr>
          <a:xfrm>
            <a:off x="4861381" y="1191696"/>
            <a:ext cx="2623200" cy="395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5" name="Google Shape;3405;p697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4_Custom Layout">
  <p:cSld name="304_Custom Layout">
    <p:spTree>
      <p:nvGrpSpPr>
        <p:cNvPr id="1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698"/>
          <p:cNvSpPr>
            <a:spLocks noGrp="1"/>
          </p:cNvSpPr>
          <p:nvPr>
            <p:ph type="pic" idx="2"/>
          </p:nvPr>
        </p:nvSpPr>
        <p:spPr>
          <a:xfrm>
            <a:off x="5124368" y="-1371599"/>
            <a:ext cx="5221500" cy="52245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08" name="Google Shape;3408;p69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457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5_Custom Layout">
  <p:cSld name="305_Custom Layout">
    <p:spTree>
      <p:nvGrpSpPr>
        <p:cNvPr id="1" name="Shape 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0" name="Google Shape;3410;p699"/>
          <p:cNvSpPr>
            <a:spLocks noGrp="1"/>
          </p:cNvSpPr>
          <p:nvPr>
            <p:ph type="pic" idx="2"/>
          </p:nvPr>
        </p:nvSpPr>
        <p:spPr>
          <a:xfrm>
            <a:off x="7048500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1" name="Google Shape;3411;p699"/>
          <p:cNvSpPr>
            <a:spLocks noGrp="1"/>
          </p:cNvSpPr>
          <p:nvPr>
            <p:ph type="pic" idx="3"/>
          </p:nvPr>
        </p:nvSpPr>
        <p:spPr>
          <a:xfrm>
            <a:off x="5529263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2" name="Google Shape;3412;p699"/>
          <p:cNvSpPr>
            <a:spLocks noGrp="1"/>
          </p:cNvSpPr>
          <p:nvPr>
            <p:ph type="pic" idx="4"/>
          </p:nvPr>
        </p:nvSpPr>
        <p:spPr>
          <a:xfrm>
            <a:off x="4010025" y="3155156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3" name="Google Shape;3413;p699"/>
          <p:cNvSpPr>
            <a:spLocks noGrp="1"/>
          </p:cNvSpPr>
          <p:nvPr>
            <p:ph type="pic" idx="5"/>
          </p:nvPr>
        </p:nvSpPr>
        <p:spPr>
          <a:xfrm>
            <a:off x="4558904" y="0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4" name="Google Shape;3414;p699"/>
          <p:cNvSpPr>
            <a:spLocks noGrp="1"/>
          </p:cNvSpPr>
          <p:nvPr>
            <p:ph type="pic" idx="6"/>
          </p:nvPr>
        </p:nvSpPr>
        <p:spPr>
          <a:xfrm>
            <a:off x="3039666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5" name="Google Shape;3415;p699"/>
          <p:cNvSpPr>
            <a:spLocks noGrp="1"/>
          </p:cNvSpPr>
          <p:nvPr>
            <p:ph type="pic" idx="7"/>
          </p:nvPr>
        </p:nvSpPr>
        <p:spPr>
          <a:xfrm>
            <a:off x="1520429" y="1"/>
            <a:ext cx="1331100" cy="1988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6" name="Google Shape;3416;p699"/>
          <p:cNvSpPr txBox="1">
            <a:spLocks noGrp="1"/>
          </p:cNvSpPr>
          <p:nvPr>
            <p:ph type="title"/>
          </p:nvPr>
        </p:nvSpPr>
        <p:spPr>
          <a:xfrm>
            <a:off x="1521619" y="2296353"/>
            <a:ext cx="6858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8_Custom Layout">
  <p:cSld name="98_Custom Layout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6_Custom Layout">
  <p:cSld name="306_Custom Layout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700"/>
          <p:cNvSpPr>
            <a:spLocks noGrp="1"/>
          </p:cNvSpPr>
          <p:nvPr>
            <p:ph type="pic" idx="2"/>
          </p:nvPr>
        </p:nvSpPr>
        <p:spPr>
          <a:xfrm>
            <a:off x="1522075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19" name="Google Shape;3419;p700"/>
          <p:cNvSpPr>
            <a:spLocks noGrp="1"/>
          </p:cNvSpPr>
          <p:nvPr>
            <p:ph type="pic" idx="3"/>
          </p:nvPr>
        </p:nvSpPr>
        <p:spPr>
          <a:xfrm>
            <a:off x="2904987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0" name="Google Shape;3420;p700"/>
          <p:cNvSpPr>
            <a:spLocks noGrp="1"/>
          </p:cNvSpPr>
          <p:nvPr>
            <p:ph type="pic" idx="4"/>
          </p:nvPr>
        </p:nvSpPr>
        <p:spPr>
          <a:xfrm>
            <a:off x="4287898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1" name="Google Shape;3421;p700"/>
          <p:cNvSpPr>
            <a:spLocks noGrp="1"/>
          </p:cNvSpPr>
          <p:nvPr>
            <p:ph type="pic" idx="5"/>
          </p:nvPr>
        </p:nvSpPr>
        <p:spPr>
          <a:xfrm>
            <a:off x="567080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2" name="Google Shape;3422;p700"/>
          <p:cNvSpPr>
            <a:spLocks noGrp="1"/>
          </p:cNvSpPr>
          <p:nvPr>
            <p:ph type="pic" idx="6"/>
          </p:nvPr>
        </p:nvSpPr>
        <p:spPr>
          <a:xfrm>
            <a:off x="7053719" y="1803340"/>
            <a:ext cx="1326000" cy="2902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3" name="Google Shape;3423;p700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7_Custom Layout">
  <p:cSld name="307_Custom Layout">
    <p:spTree>
      <p:nvGrpSpPr>
        <p:cNvPr id="1" name="Shape 3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5" name="Google Shape;3425;p701"/>
          <p:cNvSpPr>
            <a:spLocks noGrp="1"/>
          </p:cNvSpPr>
          <p:nvPr>
            <p:ph type="pic" idx="2"/>
          </p:nvPr>
        </p:nvSpPr>
        <p:spPr>
          <a:xfrm>
            <a:off x="7456868" y="2835165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6" name="Google Shape;3426;p701"/>
          <p:cNvSpPr>
            <a:spLocks noGrp="1"/>
          </p:cNvSpPr>
          <p:nvPr>
            <p:ph type="pic" idx="3"/>
          </p:nvPr>
        </p:nvSpPr>
        <p:spPr>
          <a:xfrm>
            <a:off x="7454995" y="1760529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7" name="Google Shape;3427;p701"/>
          <p:cNvSpPr>
            <a:spLocks noGrp="1"/>
          </p:cNvSpPr>
          <p:nvPr>
            <p:ph type="pic" idx="4"/>
          </p:nvPr>
        </p:nvSpPr>
        <p:spPr>
          <a:xfrm>
            <a:off x="7457912" y="-219903"/>
            <a:ext cx="918000" cy="186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8" name="Google Shape;3428;p701"/>
          <p:cNvSpPr>
            <a:spLocks noGrp="1"/>
          </p:cNvSpPr>
          <p:nvPr>
            <p:ph type="pic" idx="5"/>
          </p:nvPr>
        </p:nvSpPr>
        <p:spPr>
          <a:xfrm>
            <a:off x="6359960" y="2217124"/>
            <a:ext cx="918000" cy="239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29" name="Google Shape;3429;p701"/>
          <p:cNvSpPr>
            <a:spLocks noGrp="1"/>
          </p:cNvSpPr>
          <p:nvPr>
            <p:ph type="pic" idx="6"/>
          </p:nvPr>
        </p:nvSpPr>
        <p:spPr>
          <a:xfrm>
            <a:off x="6354313" y="-120081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0" name="Google Shape;3430;p7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701"/>
          <p:cNvSpPr>
            <a:spLocks noGrp="1"/>
          </p:cNvSpPr>
          <p:nvPr>
            <p:ph type="pic" idx="7"/>
          </p:nvPr>
        </p:nvSpPr>
        <p:spPr>
          <a:xfrm>
            <a:off x="5262010" y="4209843"/>
            <a:ext cx="918000" cy="221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2" name="Google Shape;3432;p701"/>
          <p:cNvSpPr>
            <a:spLocks noGrp="1"/>
          </p:cNvSpPr>
          <p:nvPr>
            <p:ph type="pic" idx="8"/>
          </p:nvPr>
        </p:nvSpPr>
        <p:spPr>
          <a:xfrm>
            <a:off x="5261181" y="3172724"/>
            <a:ext cx="919800" cy="920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8_Custom Layout">
  <p:cSld name="308_Custom Layout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702"/>
          <p:cNvSpPr>
            <a:spLocks noGrp="1"/>
          </p:cNvSpPr>
          <p:nvPr>
            <p:ph type="pic" idx="2"/>
          </p:nvPr>
        </p:nvSpPr>
        <p:spPr>
          <a:xfrm>
            <a:off x="6286882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5" name="Google Shape;3435;p702"/>
          <p:cNvSpPr>
            <a:spLocks noGrp="1"/>
          </p:cNvSpPr>
          <p:nvPr>
            <p:ph type="pic" idx="3"/>
          </p:nvPr>
        </p:nvSpPr>
        <p:spPr>
          <a:xfrm>
            <a:off x="2576560" y="2440714"/>
            <a:ext cx="2090400" cy="20916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36" name="Google Shape;3436;p702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5_Custom Layout">
  <p:cSld name="95_Custom Layout">
    <p:spTree>
      <p:nvGrpSpPr>
        <p:cNvPr id="1" name="Shape 3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703"/>
          <p:cNvSpPr>
            <a:spLocks noGrp="1"/>
          </p:cNvSpPr>
          <p:nvPr>
            <p:ph type="pic" idx="2"/>
          </p:nvPr>
        </p:nvSpPr>
        <p:spPr>
          <a:xfrm>
            <a:off x="1520429" y="2104230"/>
            <a:ext cx="6282600" cy="708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4_Custom Layout">
  <p:cSld name="64_Custom Layout"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04"/>
          <p:cNvSpPr>
            <a:spLocks noGrp="1"/>
          </p:cNvSpPr>
          <p:nvPr>
            <p:ph type="pic" idx="2"/>
          </p:nvPr>
        </p:nvSpPr>
        <p:spPr>
          <a:xfrm>
            <a:off x="0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1" name="Google Shape;3441;p704"/>
          <p:cNvSpPr>
            <a:spLocks noGrp="1"/>
          </p:cNvSpPr>
          <p:nvPr>
            <p:ph type="pic" idx="3"/>
          </p:nvPr>
        </p:nvSpPr>
        <p:spPr>
          <a:xfrm>
            <a:off x="1521687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2" name="Google Shape;3442;p704"/>
          <p:cNvSpPr>
            <a:spLocks noGrp="1"/>
          </p:cNvSpPr>
          <p:nvPr>
            <p:ph type="pic" idx="4"/>
          </p:nvPr>
        </p:nvSpPr>
        <p:spPr>
          <a:xfrm>
            <a:off x="3043374" y="3386138"/>
            <a:ext cx="15357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3" name="Google Shape;3443;p704"/>
          <p:cNvSpPr>
            <a:spLocks noGrp="1"/>
          </p:cNvSpPr>
          <p:nvPr>
            <p:ph type="pic" idx="5"/>
          </p:nvPr>
        </p:nvSpPr>
        <p:spPr>
          <a:xfrm>
            <a:off x="4578941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4" name="Google Shape;3444;p704"/>
          <p:cNvSpPr>
            <a:spLocks noGrp="1"/>
          </p:cNvSpPr>
          <p:nvPr>
            <p:ph type="pic" idx="6"/>
          </p:nvPr>
        </p:nvSpPr>
        <p:spPr>
          <a:xfrm>
            <a:off x="6100626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5" name="Google Shape;3445;p704"/>
          <p:cNvSpPr>
            <a:spLocks noGrp="1"/>
          </p:cNvSpPr>
          <p:nvPr>
            <p:ph type="pic" idx="7"/>
          </p:nvPr>
        </p:nvSpPr>
        <p:spPr>
          <a:xfrm>
            <a:off x="7622313" y="3386138"/>
            <a:ext cx="1521600" cy="175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6" name="Google Shape;3446;p704"/>
          <p:cNvSpPr>
            <a:spLocks noGrp="1"/>
          </p:cNvSpPr>
          <p:nvPr>
            <p:ph type="pic" idx="8"/>
          </p:nvPr>
        </p:nvSpPr>
        <p:spPr>
          <a:xfrm>
            <a:off x="0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7" name="Google Shape;3447;p704"/>
          <p:cNvSpPr>
            <a:spLocks noGrp="1"/>
          </p:cNvSpPr>
          <p:nvPr>
            <p:ph type="pic" idx="9"/>
          </p:nvPr>
        </p:nvSpPr>
        <p:spPr>
          <a:xfrm>
            <a:off x="1521687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8" name="Google Shape;3448;p704"/>
          <p:cNvSpPr>
            <a:spLocks noGrp="1"/>
          </p:cNvSpPr>
          <p:nvPr>
            <p:ph type="pic" idx="13"/>
          </p:nvPr>
        </p:nvSpPr>
        <p:spPr>
          <a:xfrm>
            <a:off x="3043374" y="-1"/>
            <a:ext cx="15357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49" name="Google Shape;3449;p704"/>
          <p:cNvSpPr>
            <a:spLocks noGrp="1"/>
          </p:cNvSpPr>
          <p:nvPr>
            <p:ph type="pic" idx="14"/>
          </p:nvPr>
        </p:nvSpPr>
        <p:spPr>
          <a:xfrm>
            <a:off x="4578941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0" name="Google Shape;3450;p704"/>
          <p:cNvSpPr>
            <a:spLocks noGrp="1"/>
          </p:cNvSpPr>
          <p:nvPr>
            <p:ph type="pic" idx="15"/>
          </p:nvPr>
        </p:nvSpPr>
        <p:spPr>
          <a:xfrm>
            <a:off x="6100626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1" name="Google Shape;3451;p704"/>
          <p:cNvSpPr>
            <a:spLocks noGrp="1"/>
          </p:cNvSpPr>
          <p:nvPr>
            <p:ph type="pic" idx="16"/>
          </p:nvPr>
        </p:nvSpPr>
        <p:spPr>
          <a:xfrm>
            <a:off x="7622313" y="-1"/>
            <a:ext cx="1521600" cy="1641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2" name="Google Shape;3452;p704"/>
          <p:cNvSpPr>
            <a:spLocks noGrp="1"/>
          </p:cNvSpPr>
          <p:nvPr>
            <p:ph type="pic" idx="17"/>
          </p:nvPr>
        </p:nvSpPr>
        <p:spPr>
          <a:xfrm>
            <a:off x="0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3" name="Google Shape;3453;p704"/>
          <p:cNvSpPr>
            <a:spLocks noGrp="1"/>
          </p:cNvSpPr>
          <p:nvPr>
            <p:ph type="pic" idx="18"/>
          </p:nvPr>
        </p:nvSpPr>
        <p:spPr>
          <a:xfrm>
            <a:off x="4578941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4" name="Google Shape;3454;p704"/>
          <p:cNvSpPr>
            <a:spLocks noGrp="1"/>
          </p:cNvSpPr>
          <p:nvPr>
            <p:ph type="pic" idx="19"/>
          </p:nvPr>
        </p:nvSpPr>
        <p:spPr>
          <a:xfrm>
            <a:off x="6100626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55" name="Google Shape;3455;p704"/>
          <p:cNvSpPr>
            <a:spLocks noGrp="1"/>
          </p:cNvSpPr>
          <p:nvPr>
            <p:ph type="pic" idx="20"/>
          </p:nvPr>
        </p:nvSpPr>
        <p:spPr>
          <a:xfrm>
            <a:off x="7622313" y="1641021"/>
            <a:ext cx="1521600" cy="174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5_Custom Layout">
  <p:cSld name="65_Custom Layout"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70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2_Custom Layout">
  <p:cSld name="92_Custom Layout">
    <p:spTree>
      <p:nvGrpSpPr>
        <p:cNvPr id="1" name="Shape 3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9" name="Google Shape;3459;p7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60" name="Google Shape;3460;p706"/>
          <p:cNvSpPr txBox="1">
            <a:spLocks noGrp="1"/>
          </p:cNvSpPr>
          <p:nvPr>
            <p:ph type="title"/>
          </p:nvPr>
        </p:nvSpPr>
        <p:spPr>
          <a:xfrm>
            <a:off x="764381" y="1634366"/>
            <a:ext cx="76155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  <a:defRPr sz="6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4_Custom Layout">
  <p:cSld name="94_Custom Layout">
    <p:spTree>
      <p:nvGrpSpPr>
        <p:cNvPr id="1" name="Shape 3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1_Custom Layout">
  <p:cSld name="151_Custom Layout">
    <p:bg>
      <p:bgPr>
        <a:solidFill>
          <a:schemeClr val="lt1"/>
        </a:solidFill>
        <a:effectLst/>
      </p:bgPr>
    </p:bg>
    <p:spTree>
      <p:nvGrpSpPr>
        <p:cNvPr id="1" name="Shape 3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3" name="Google Shape;3463;p708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Custom Layout">
  <p:cSld name="41_Custom Layout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2_Custom Layout">
  <p:cSld name="142_Custom Layout">
    <p:bg>
      <p:bgPr>
        <a:solidFill>
          <a:schemeClr val="lt1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4"/>
          <p:cNvSpPr txBox="1">
            <a:spLocks noGrp="1"/>
          </p:cNvSpPr>
          <p:nvPr>
            <p:ph type="title"/>
          </p:nvPr>
        </p:nvSpPr>
        <p:spPr>
          <a:xfrm>
            <a:off x="5853793" y="710026"/>
            <a:ext cx="2532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7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67" name="Google Shape;3467;p710"/>
          <p:cNvSpPr>
            <a:spLocks noGrp="1"/>
          </p:cNvSpPr>
          <p:nvPr>
            <p:ph type="pic" idx="2"/>
          </p:nvPr>
        </p:nvSpPr>
        <p:spPr>
          <a:xfrm>
            <a:off x="2592840" y="1446775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2_Custom Layout">
  <p:cSld name="152_Custom Layout"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p711"/>
          <p:cNvSpPr txBox="1">
            <a:spLocks noGrp="1"/>
          </p:cNvSpPr>
          <p:nvPr>
            <p:ph type="title"/>
          </p:nvPr>
        </p:nvSpPr>
        <p:spPr>
          <a:xfrm>
            <a:off x="764381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0" name="Google Shape;3470;p711"/>
          <p:cNvSpPr>
            <a:spLocks noGrp="1"/>
          </p:cNvSpPr>
          <p:nvPr>
            <p:ph type="pic" idx="2"/>
          </p:nvPr>
        </p:nvSpPr>
        <p:spPr>
          <a:xfrm>
            <a:off x="458018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3_Custom Layout">
  <p:cSld name="153_Custom Layout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712"/>
          <p:cNvSpPr txBox="1">
            <a:spLocks noGrp="1"/>
          </p:cNvSpPr>
          <p:nvPr>
            <p:ph type="title"/>
          </p:nvPr>
        </p:nvSpPr>
        <p:spPr>
          <a:xfrm>
            <a:off x="764381" y="376796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3" name="Google Shape;3473;p712"/>
          <p:cNvSpPr>
            <a:spLocks noGrp="1"/>
          </p:cNvSpPr>
          <p:nvPr>
            <p:ph type="pic" idx="2"/>
          </p:nvPr>
        </p:nvSpPr>
        <p:spPr>
          <a:xfrm>
            <a:off x="4569619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71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30174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2_Title Slide">
  <p:cSld name="62_Title Slide">
    <p:spTree>
      <p:nvGrpSpPr>
        <p:cNvPr id="1" name="Shape 3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7" name="Google Shape;3477;p714"/>
          <p:cNvSpPr txBox="1">
            <a:spLocks noGrp="1"/>
          </p:cNvSpPr>
          <p:nvPr>
            <p:ph type="title"/>
          </p:nvPr>
        </p:nvSpPr>
        <p:spPr>
          <a:xfrm>
            <a:off x="768728" y="881476"/>
            <a:ext cx="7610100" cy="12354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0"/>
              <a:buFont typeface="Montserrat"/>
              <a:buNone/>
              <a:defRPr sz="9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78" name="Google Shape;3478;p714"/>
          <p:cNvSpPr>
            <a:spLocks noGrp="1"/>
          </p:cNvSpPr>
          <p:nvPr>
            <p:ph type="pic" idx="2"/>
          </p:nvPr>
        </p:nvSpPr>
        <p:spPr>
          <a:xfrm>
            <a:off x="4572001" y="-22860"/>
            <a:ext cx="4564500" cy="51666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7_Custom Layout">
  <p:cSld name="67_Custom Layout">
    <p:spTree>
      <p:nvGrpSpPr>
        <p:cNvPr id="1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71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1" name="Google Shape;3481;p715"/>
          <p:cNvSpPr>
            <a:spLocks noGrp="1"/>
          </p:cNvSpPr>
          <p:nvPr>
            <p:ph type="pic" idx="2"/>
          </p:nvPr>
        </p:nvSpPr>
        <p:spPr>
          <a:xfrm rot="-2291810">
            <a:off x="5698444" y="1847650"/>
            <a:ext cx="1437986" cy="3626237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82" name="Google Shape;3482;p715"/>
          <p:cNvSpPr>
            <a:spLocks noGrp="1"/>
          </p:cNvSpPr>
          <p:nvPr>
            <p:ph type="pic" idx="3"/>
          </p:nvPr>
        </p:nvSpPr>
        <p:spPr>
          <a:xfrm rot="2445790">
            <a:off x="7634121" y="826035"/>
            <a:ext cx="1025066" cy="3858199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8_Custom Layout">
  <p:cSld name="148_Custom Layout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p716"/>
          <p:cNvSpPr txBox="1">
            <a:spLocks noGrp="1"/>
          </p:cNvSpPr>
          <p:nvPr>
            <p:ph type="title"/>
          </p:nvPr>
        </p:nvSpPr>
        <p:spPr>
          <a:xfrm>
            <a:off x="5329237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5" name="Google Shape;3485;p716"/>
          <p:cNvSpPr>
            <a:spLocks noGrp="1"/>
          </p:cNvSpPr>
          <p:nvPr>
            <p:ph type="pic" idx="2"/>
          </p:nvPr>
        </p:nvSpPr>
        <p:spPr>
          <a:xfrm>
            <a:off x="5329237" y="2571750"/>
            <a:ext cx="30504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2_Custom Layout">
  <p:cSld name="82_Custom Layout">
    <p:spTree>
      <p:nvGrpSpPr>
        <p:cNvPr id="1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717"/>
          <p:cNvSpPr txBox="1">
            <a:spLocks noGrp="1"/>
          </p:cNvSpPr>
          <p:nvPr>
            <p:ph type="title"/>
          </p:nvPr>
        </p:nvSpPr>
        <p:spPr>
          <a:xfrm>
            <a:off x="1521619" y="3658014"/>
            <a:ext cx="3042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88" name="Google Shape;3488;p717"/>
          <p:cNvSpPr>
            <a:spLocks noGrp="1"/>
          </p:cNvSpPr>
          <p:nvPr>
            <p:ph type="pic" idx="2"/>
          </p:nvPr>
        </p:nvSpPr>
        <p:spPr>
          <a:xfrm>
            <a:off x="1520428" y="0"/>
            <a:ext cx="2293800" cy="2560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800"/>
              </a:srgbClr>
            </a:outerShdw>
          </a:effectLst>
        </p:spPr>
      </p:sp>
      <p:sp>
        <p:nvSpPr>
          <p:cNvPr id="3489" name="Google Shape;3489;p717"/>
          <p:cNvSpPr>
            <a:spLocks noGrp="1"/>
          </p:cNvSpPr>
          <p:nvPr>
            <p:ph type="pic" idx="3"/>
          </p:nvPr>
        </p:nvSpPr>
        <p:spPr>
          <a:xfrm>
            <a:off x="6850380" y="2560320"/>
            <a:ext cx="2286000" cy="2583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5_Custom Layout">
  <p:cSld name="85_Custom Layout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" name="Google Shape;3491;p71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2" name="Google Shape;3492;p718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2_Custom Layout">
  <p:cSld name="102_Custom Layout">
    <p:spTree>
      <p:nvGrpSpPr>
        <p:cNvPr id="1" name="Shape 3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4" name="Google Shape;3494;p719"/>
          <p:cNvSpPr>
            <a:spLocks noGrp="1"/>
          </p:cNvSpPr>
          <p:nvPr>
            <p:ph type="pic" idx="2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495" name="Google Shape;3495;p719"/>
          <p:cNvSpPr txBox="1">
            <a:spLocks noGrp="1"/>
          </p:cNvSpPr>
          <p:nvPr>
            <p:ph type="title"/>
          </p:nvPr>
        </p:nvSpPr>
        <p:spPr>
          <a:xfrm>
            <a:off x="1521619" y="376796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Custom Layout">
  <p:cSld name="27_Custom Layou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0"/>
          <p:cNvSpPr txBox="1">
            <a:spLocks noGrp="1"/>
          </p:cNvSpPr>
          <p:nvPr>
            <p:ph type="title"/>
          </p:nvPr>
        </p:nvSpPr>
        <p:spPr>
          <a:xfrm>
            <a:off x="1130884" y="710026"/>
            <a:ext cx="61509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ustom Layout">
  <p:cSld name="7_Custom Layout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85"/>
          <p:cNvSpPr>
            <a:spLocks noGrp="1"/>
          </p:cNvSpPr>
          <p:nvPr>
            <p:ph type="pic" idx="2"/>
          </p:nvPr>
        </p:nvSpPr>
        <p:spPr>
          <a:xfrm>
            <a:off x="5334000" y="3429000"/>
            <a:ext cx="38100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0_Custom Layout">
  <p:cSld name="70_Custom Layout"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p720"/>
          <p:cNvSpPr txBox="1">
            <a:spLocks noGrp="1"/>
          </p:cNvSpPr>
          <p:nvPr>
            <p:ph type="title"/>
          </p:nvPr>
        </p:nvSpPr>
        <p:spPr>
          <a:xfrm>
            <a:off x="769660" y="1968258"/>
            <a:ext cx="7610100" cy="11250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Montserrat"/>
              <a:buNone/>
              <a:defRPr sz="72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2">
  <p:cSld name="25_Custom Layout_2"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72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3">
  <p:cSld name="25_Custom Layout_3">
    <p:spTree>
      <p:nvGrpSpPr>
        <p:cNvPr id="1" name="Shape 3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3" name="Google Shape;3503;p72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Custom Layout 4">
  <p:cSld name="25_Custom Layout_4"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72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Custom Layout">
  <p:cSld name="26_Custom Layou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7"/>
          <p:cNvSpPr>
            <a:spLocks noGrp="1"/>
          </p:cNvSpPr>
          <p:nvPr>
            <p:ph type="pic" idx="2"/>
          </p:nvPr>
        </p:nvSpPr>
        <p:spPr>
          <a:xfrm>
            <a:off x="3809139" y="0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11" name="Google Shape;511;p8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87"/>
          <p:cNvSpPr>
            <a:spLocks noGrp="1"/>
          </p:cNvSpPr>
          <p:nvPr>
            <p:ph type="pic" idx="3"/>
          </p:nvPr>
        </p:nvSpPr>
        <p:spPr>
          <a:xfrm>
            <a:off x="3504339" y="1717483"/>
            <a:ext cx="2294700" cy="1717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3" name="Google Shape;513;p87"/>
          <p:cNvSpPr>
            <a:spLocks noGrp="1"/>
          </p:cNvSpPr>
          <p:nvPr>
            <p:ph type="pic" idx="4"/>
          </p:nvPr>
        </p:nvSpPr>
        <p:spPr>
          <a:xfrm>
            <a:off x="3809139" y="3433637"/>
            <a:ext cx="2294700" cy="1717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Custom Layout">
  <p:cSld name="32_Custom Layout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8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42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88"/>
          <p:cNvSpPr>
            <a:spLocks noGrp="1"/>
          </p:cNvSpPr>
          <p:nvPr>
            <p:ph type="pic" idx="2"/>
          </p:nvPr>
        </p:nvSpPr>
        <p:spPr>
          <a:xfrm>
            <a:off x="4564381" y="426720"/>
            <a:ext cx="4579800" cy="30021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17" name="Google Shape;517;p88"/>
          <p:cNvSpPr>
            <a:spLocks noGrp="1"/>
          </p:cNvSpPr>
          <p:nvPr>
            <p:ph type="pic" idx="3"/>
          </p:nvPr>
        </p:nvSpPr>
        <p:spPr>
          <a:xfrm>
            <a:off x="2293620" y="3429000"/>
            <a:ext cx="3802200" cy="1714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Custom Layout">
  <p:cSld name="42_Custom Layout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9"/>
          <p:cNvSpPr>
            <a:spLocks noGrp="1"/>
          </p:cNvSpPr>
          <p:nvPr>
            <p:ph type="pic" idx="2"/>
          </p:nvPr>
        </p:nvSpPr>
        <p:spPr>
          <a:xfrm>
            <a:off x="762000" y="0"/>
            <a:ext cx="838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Custom Layout">
  <p:cSld name="34_Custom Layout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90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90"/>
          <p:cNvSpPr>
            <a:spLocks noGrp="1"/>
          </p:cNvSpPr>
          <p:nvPr>
            <p:ph type="pic" idx="2"/>
          </p:nvPr>
        </p:nvSpPr>
        <p:spPr>
          <a:xfrm>
            <a:off x="764381" y="0"/>
            <a:ext cx="2286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Custom Layout">
  <p:cSld name="39_Custom Layout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91"/>
          <p:cNvSpPr>
            <a:spLocks noGrp="1"/>
          </p:cNvSpPr>
          <p:nvPr>
            <p:ph type="pic" idx="2"/>
          </p:nvPr>
        </p:nvSpPr>
        <p:spPr>
          <a:xfrm>
            <a:off x="4770119" y="2571750"/>
            <a:ext cx="3615900" cy="21450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26" name="Google Shape;526;p91"/>
          <p:cNvSpPr>
            <a:spLocks noGrp="1"/>
          </p:cNvSpPr>
          <p:nvPr>
            <p:ph type="pic" idx="3"/>
          </p:nvPr>
        </p:nvSpPr>
        <p:spPr>
          <a:xfrm>
            <a:off x="1521617" y="2571750"/>
            <a:ext cx="3050400" cy="21450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Custom Layout">
  <p:cSld name="40_Custom Layou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92"/>
          <p:cNvSpPr>
            <a:spLocks noGrp="1"/>
          </p:cNvSpPr>
          <p:nvPr>
            <p:ph type="pic" idx="2"/>
          </p:nvPr>
        </p:nvSpPr>
        <p:spPr>
          <a:xfrm>
            <a:off x="1523139" y="864043"/>
            <a:ext cx="1350000" cy="13500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5_Custom Layout">
  <p:cSld name="75_Custom Layout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3"/>
          <p:cNvSpPr>
            <a:spLocks noGrp="1"/>
          </p:cNvSpPr>
          <p:nvPr>
            <p:ph type="pic" idx="2"/>
          </p:nvPr>
        </p:nvSpPr>
        <p:spPr>
          <a:xfrm>
            <a:off x="762000" y="0"/>
            <a:ext cx="2293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31" name="Google Shape;531;p93"/>
          <p:cNvSpPr txBox="1">
            <a:spLocks noGrp="1"/>
          </p:cNvSpPr>
          <p:nvPr>
            <p:ph type="title"/>
          </p:nvPr>
        </p:nvSpPr>
        <p:spPr>
          <a:xfrm>
            <a:off x="3800475" y="710026"/>
            <a:ext cx="4585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1_Custom Layout">
  <p:cSld name="81_Custom Layout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4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Custom Layout">
  <p:cSld name="29_Custom Layout">
    <p:bg>
      <p:bgPr>
        <a:solidFill>
          <a:schemeClr val="lt1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1"/>
          <p:cNvSpPr>
            <a:spLocks noGrp="1"/>
          </p:cNvSpPr>
          <p:nvPr>
            <p:ph type="pic" idx="2"/>
          </p:nvPr>
        </p:nvSpPr>
        <p:spPr>
          <a:xfrm>
            <a:off x="1520429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2" name="Google Shape;302;p21"/>
          <p:cNvSpPr>
            <a:spLocks noGrp="1"/>
          </p:cNvSpPr>
          <p:nvPr>
            <p:ph type="pic" idx="3"/>
          </p:nvPr>
        </p:nvSpPr>
        <p:spPr>
          <a:xfrm>
            <a:off x="2912871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21"/>
          <p:cNvSpPr>
            <a:spLocks noGrp="1"/>
          </p:cNvSpPr>
          <p:nvPr>
            <p:ph type="pic" idx="4"/>
          </p:nvPr>
        </p:nvSpPr>
        <p:spPr>
          <a:xfrm>
            <a:off x="5697756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21"/>
          <p:cNvSpPr>
            <a:spLocks noGrp="1"/>
          </p:cNvSpPr>
          <p:nvPr>
            <p:ph type="pic" idx="5"/>
          </p:nvPr>
        </p:nvSpPr>
        <p:spPr>
          <a:xfrm>
            <a:off x="7090198" y="1986235"/>
            <a:ext cx="1289400" cy="12894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305" name="Google Shape;305;p21"/>
          <p:cNvSpPr>
            <a:spLocks noGrp="1"/>
          </p:cNvSpPr>
          <p:nvPr>
            <p:ph type="pic" idx="6"/>
          </p:nvPr>
        </p:nvSpPr>
        <p:spPr>
          <a:xfrm>
            <a:off x="4038399" y="1719321"/>
            <a:ext cx="1823400" cy="1823100"/>
          </a:xfrm>
          <a:prstGeom prst="rect">
            <a:avLst/>
          </a:prstGeom>
          <a:gradFill>
            <a:gsLst>
              <a:gs pos="0">
                <a:srgbClr val="222222">
                  <a:alpha val="9803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  <a:effectLst>
            <a:outerShdw blurRad="762000" dist="254000" dir="5400000" algn="ctr" rotWithShape="0">
              <a:srgbClr val="000000">
                <a:alpha val="29800"/>
              </a:srgbClr>
            </a:outerShdw>
          </a:effectLst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0_Custom Layout">
  <p:cSld name="80_Custom Layout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5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95"/>
          <p:cNvSpPr>
            <a:spLocks noGrp="1"/>
          </p:cNvSpPr>
          <p:nvPr>
            <p:ph type="pic" idx="2"/>
          </p:nvPr>
        </p:nvSpPr>
        <p:spPr>
          <a:xfrm>
            <a:off x="6093617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3_Custom Layout">
  <p:cSld name="143_Custom Layout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6"/>
          <p:cNvSpPr txBox="1">
            <a:spLocks noGrp="1"/>
          </p:cNvSpPr>
          <p:nvPr>
            <p:ph type="title"/>
          </p:nvPr>
        </p:nvSpPr>
        <p:spPr>
          <a:xfrm>
            <a:off x="4572000" y="710026"/>
            <a:ext cx="30504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9" name="Google Shape;539;p96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0504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1_Custom Layout">
  <p:cSld name="61_Custom Layout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7"/>
          <p:cNvSpPr>
            <a:spLocks noGrp="1"/>
          </p:cNvSpPr>
          <p:nvPr>
            <p:ph type="pic" idx="2"/>
          </p:nvPr>
        </p:nvSpPr>
        <p:spPr>
          <a:xfrm>
            <a:off x="2276474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2" name="Google Shape;542;p97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97"/>
          <p:cNvSpPr>
            <a:spLocks noGrp="1"/>
          </p:cNvSpPr>
          <p:nvPr>
            <p:ph type="pic" idx="3"/>
          </p:nvPr>
        </p:nvSpPr>
        <p:spPr>
          <a:xfrm>
            <a:off x="2276474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4_Custom Layout">
  <p:cSld name="144_Custom Layout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8"/>
          <p:cNvSpPr>
            <a:spLocks noGrp="1"/>
          </p:cNvSpPr>
          <p:nvPr>
            <p:ph type="pic" idx="2"/>
          </p:nvPr>
        </p:nvSpPr>
        <p:spPr>
          <a:xfrm>
            <a:off x="6084095" y="2571750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6" name="Google Shape;546;p98"/>
          <p:cNvSpPr txBox="1">
            <a:spLocks noGrp="1"/>
          </p:cNvSpPr>
          <p:nvPr>
            <p:ph type="title"/>
          </p:nvPr>
        </p:nvSpPr>
        <p:spPr>
          <a:xfrm>
            <a:off x="1520428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98"/>
          <p:cNvSpPr>
            <a:spLocks noGrp="1"/>
          </p:cNvSpPr>
          <p:nvPr>
            <p:ph type="pic" idx="3"/>
          </p:nvPr>
        </p:nvSpPr>
        <p:spPr>
          <a:xfrm>
            <a:off x="6084095" y="1"/>
            <a:ext cx="2295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Custom Layout">
  <p:cSld name="31_Custom Layout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99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9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00"/>
          <p:cNvSpPr txBox="1">
            <a:spLocks noGrp="1"/>
          </p:cNvSpPr>
          <p:nvPr>
            <p:ph type="title"/>
          </p:nvPr>
        </p:nvSpPr>
        <p:spPr>
          <a:xfrm>
            <a:off x="5326380" y="710026"/>
            <a:ext cx="30597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3" name="Google Shape;553;p100"/>
          <p:cNvSpPr>
            <a:spLocks noGrp="1"/>
          </p:cNvSpPr>
          <p:nvPr>
            <p:ph type="pic" idx="2"/>
          </p:nvPr>
        </p:nvSpPr>
        <p:spPr>
          <a:xfrm>
            <a:off x="762000" y="0"/>
            <a:ext cx="3810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5_Custom Layout">
  <p:cSld name="145_Custom Layout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1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5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6" name="Google Shape;556;p101"/>
          <p:cNvSpPr>
            <a:spLocks noGrp="1"/>
          </p:cNvSpPr>
          <p:nvPr>
            <p:ph type="pic" idx="2"/>
          </p:nvPr>
        </p:nvSpPr>
        <p:spPr>
          <a:xfrm>
            <a:off x="764381" y="2571750"/>
            <a:ext cx="8379600" cy="25719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Custom Layout">
  <p:cSld name="33_Custom Layout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02"/>
          <p:cNvSpPr>
            <a:spLocks noGrp="1"/>
          </p:cNvSpPr>
          <p:nvPr>
            <p:ph type="pic" idx="2"/>
          </p:nvPr>
        </p:nvSpPr>
        <p:spPr>
          <a:xfrm>
            <a:off x="3007275" y="1613696"/>
            <a:ext cx="1578300" cy="1578300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</p:sp>
      <p:sp>
        <p:nvSpPr>
          <p:cNvPr id="560" name="Google Shape;560;p102"/>
          <p:cNvSpPr>
            <a:spLocks noGrp="1"/>
          </p:cNvSpPr>
          <p:nvPr>
            <p:ph type="pic" idx="3"/>
          </p:nvPr>
        </p:nvSpPr>
        <p:spPr>
          <a:xfrm>
            <a:off x="4798586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102"/>
          <p:cNvSpPr>
            <a:spLocks noGrp="1"/>
          </p:cNvSpPr>
          <p:nvPr>
            <p:ph type="pic" idx="4"/>
          </p:nvPr>
        </p:nvSpPr>
        <p:spPr>
          <a:xfrm>
            <a:off x="6589898" y="1613696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2" name="Google Shape;562;p102"/>
          <p:cNvSpPr>
            <a:spLocks noGrp="1"/>
          </p:cNvSpPr>
          <p:nvPr>
            <p:ph type="pic" idx="5"/>
          </p:nvPr>
        </p:nvSpPr>
        <p:spPr>
          <a:xfrm>
            <a:off x="1215964" y="1611293"/>
            <a:ext cx="1578300" cy="15783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Custom Layout">
  <p:cSld name="37_Custom Layout"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3"/>
          <p:cNvSpPr>
            <a:spLocks noGrp="1"/>
          </p:cNvSpPr>
          <p:nvPr>
            <p:ph type="pic" idx="2"/>
          </p:nvPr>
        </p:nvSpPr>
        <p:spPr>
          <a:xfrm>
            <a:off x="3109981" y="1109730"/>
            <a:ext cx="2924100" cy="2924100"/>
          </a:xfrm>
          <a:prstGeom prst="ellipse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5" name="Google Shape;565;p103"/>
          <p:cNvSpPr txBox="1">
            <a:spLocks noGrp="1"/>
          </p:cNvSpPr>
          <p:nvPr>
            <p:ph type="title"/>
          </p:nvPr>
        </p:nvSpPr>
        <p:spPr>
          <a:xfrm>
            <a:off x="1521619" y="710026"/>
            <a:ext cx="3050400" cy="13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6_Custom Layout">
  <p:cSld name="86_Custom Layout"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04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104"/>
          <p:cNvSpPr txBox="1">
            <a:spLocks noGrp="1"/>
          </p:cNvSpPr>
          <p:nvPr>
            <p:ph type="title"/>
          </p:nvPr>
        </p:nvSpPr>
        <p:spPr>
          <a:xfrm>
            <a:off x="5100638" y="710026"/>
            <a:ext cx="3285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Custom Layout">
  <p:cSld name="47_Custom Layout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2"/>
          <p:cNvSpPr txBox="1">
            <a:spLocks noGrp="1"/>
          </p:cNvSpPr>
          <p:nvPr>
            <p:ph type="title"/>
          </p:nvPr>
        </p:nvSpPr>
        <p:spPr>
          <a:xfrm>
            <a:off x="1521619" y="710027"/>
            <a:ext cx="3050400" cy="9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>
            <a:spLocks noGrp="1"/>
          </p:cNvSpPr>
          <p:nvPr>
            <p:ph type="pic" idx="2"/>
          </p:nvPr>
        </p:nvSpPr>
        <p:spPr>
          <a:xfrm>
            <a:off x="5772150" y="0"/>
            <a:ext cx="3372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6_Custom Layout">
  <p:cSld name="146_Custom Layout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05"/>
          <p:cNvSpPr>
            <a:spLocks noGrp="1"/>
          </p:cNvSpPr>
          <p:nvPr>
            <p:ph type="pic" idx="2"/>
          </p:nvPr>
        </p:nvSpPr>
        <p:spPr>
          <a:xfrm>
            <a:off x="5336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1" name="Google Shape;571;p105"/>
          <p:cNvSpPr txBox="1">
            <a:spLocks noGrp="1"/>
          </p:cNvSpPr>
          <p:nvPr>
            <p:ph type="title"/>
          </p:nvPr>
        </p:nvSpPr>
        <p:spPr>
          <a:xfrm>
            <a:off x="1520429" y="710026"/>
            <a:ext cx="3051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9_Custom Layout">
  <p:cSld name="99_Custom Layout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0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3_Custom Layout">
  <p:cSld name="83_Custom Layou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7"/>
          <p:cNvSpPr>
            <a:spLocks noGrp="1"/>
          </p:cNvSpPr>
          <p:nvPr>
            <p:ph type="pic" idx="2"/>
          </p:nvPr>
        </p:nvSpPr>
        <p:spPr>
          <a:xfrm>
            <a:off x="76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7"/>
          <p:cNvSpPr txBox="1">
            <a:spLocks noGrp="1"/>
          </p:cNvSpPr>
          <p:nvPr>
            <p:ph type="title"/>
          </p:nvPr>
        </p:nvSpPr>
        <p:spPr>
          <a:xfrm>
            <a:off x="4961965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07"/>
          <p:cNvSpPr>
            <a:spLocks noGrp="1"/>
          </p:cNvSpPr>
          <p:nvPr>
            <p:ph type="pic" idx="3"/>
          </p:nvPr>
        </p:nvSpPr>
        <p:spPr>
          <a:xfrm>
            <a:off x="3802516" y="1634384"/>
            <a:ext cx="45771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7_Custom Layout">
  <p:cSld name="147_Custom Layout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8"/>
          <p:cNvSpPr>
            <a:spLocks noGrp="1"/>
          </p:cNvSpPr>
          <p:nvPr>
            <p:ph type="pic" idx="2"/>
          </p:nvPr>
        </p:nvSpPr>
        <p:spPr>
          <a:xfrm>
            <a:off x="4574381" y="0"/>
            <a:ext cx="3807600" cy="514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0" name="Google Shape;580;p108"/>
          <p:cNvSpPr txBox="1">
            <a:spLocks noGrp="1"/>
          </p:cNvSpPr>
          <p:nvPr>
            <p:ph type="title"/>
          </p:nvPr>
        </p:nvSpPr>
        <p:spPr>
          <a:xfrm>
            <a:off x="764382" y="418826"/>
            <a:ext cx="34200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8"/>
          <p:cNvSpPr>
            <a:spLocks noGrp="1"/>
          </p:cNvSpPr>
          <p:nvPr>
            <p:ph type="pic" idx="3"/>
          </p:nvPr>
        </p:nvSpPr>
        <p:spPr>
          <a:xfrm>
            <a:off x="764381" y="1634384"/>
            <a:ext cx="4617900" cy="27972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Custom Layout">
  <p:cSld name="45_Custom Layou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9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109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5" name="Google Shape;585;p109"/>
          <p:cNvSpPr>
            <a:spLocks noGrp="1"/>
          </p:cNvSpPr>
          <p:nvPr>
            <p:ph type="pic" idx="3"/>
          </p:nvPr>
        </p:nvSpPr>
        <p:spPr>
          <a:xfrm>
            <a:off x="3258480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6" name="Google Shape;586;p109"/>
          <p:cNvSpPr>
            <a:spLocks noGrp="1"/>
          </p:cNvSpPr>
          <p:nvPr>
            <p:ph type="pic" idx="4"/>
          </p:nvPr>
        </p:nvSpPr>
        <p:spPr>
          <a:xfrm>
            <a:off x="4994153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87" name="Google Shape;587;p109"/>
          <p:cNvSpPr>
            <a:spLocks noGrp="1"/>
          </p:cNvSpPr>
          <p:nvPr>
            <p:ph type="pic" idx="5"/>
          </p:nvPr>
        </p:nvSpPr>
        <p:spPr>
          <a:xfrm>
            <a:off x="6732204" y="1819715"/>
            <a:ext cx="16476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5_Custom Layout">
  <p:cSld name="155_Custom Layout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1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10"/>
          <p:cNvSpPr>
            <a:spLocks noGrp="1"/>
          </p:cNvSpPr>
          <p:nvPr>
            <p:ph type="pic" idx="2"/>
          </p:nvPr>
        </p:nvSpPr>
        <p:spPr>
          <a:xfrm>
            <a:off x="1521617" y="1819715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1" name="Google Shape;591;p110"/>
          <p:cNvSpPr>
            <a:spLocks noGrp="1"/>
          </p:cNvSpPr>
          <p:nvPr>
            <p:ph type="pic" idx="3"/>
          </p:nvPr>
        </p:nvSpPr>
        <p:spPr>
          <a:xfrm>
            <a:off x="3893342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2" name="Google Shape;592;p110"/>
          <p:cNvSpPr>
            <a:spLocks noGrp="1"/>
          </p:cNvSpPr>
          <p:nvPr>
            <p:ph type="pic" idx="4"/>
          </p:nvPr>
        </p:nvSpPr>
        <p:spPr>
          <a:xfrm>
            <a:off x="6265067" y="1819714"/>
            <a:ext cx="2114700" cy="15651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5_Custom Layout">
  <p:cSld name="55_Custom Layout"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11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5" name="Google Shape;595;p111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11"/>
          <p:cNvSpPr>
            <a:spLocks noGrp="1"/>
          </p:cNvSpPr>
          <p:nvPr>
            <p:ph type="pic" idx="4"/>
          </p:nvPr>
        </p:nvSpPr>
        <p:spPr>
          <a:xfrm>
            <a:off x="6256780" y="2681968"/>
            <a:ext cx="21228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11"/>
          <p:cNvSpPr>
            <a:spLocks noGrp="1"/>
          </p:cNvSpPr>
          <p:nvPr>
            <p:ph type="pic" idx="5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11"/>
          <p:cNvSpPr>
            <a:spLocks noGrp="1"/>
          </p:cNvSpPr>
          <p:nvPr>
            <p:ph type="pic" idx="6"/>
          </p:nvPr>
        </p:nvSpPr>
        <p:spPr>
          <a:xfrm>
            <a:off x="3755447" y="2681968"/>
            <a:ext cx="238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6_Custom Layout">
  <p:cSld name="156_Custom Layout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12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1" name="Google Shape;601;p112"/>
          <p:cNvSpPr>
            <a:spLocks noGrp="1"/>
          </p:cNvSpPr>
          <p:nvPr>
            <p:ph type="pic" idx="3"/>
          </p:nvPr>
        </p:nvSpPr>
        <p:spPr>
          <a:xfrm>
            <a:off x="1520475" y="2681968"/>
            <a:ext cx="68592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12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7_Custom Layout">
  <p:cSld name="157_Custom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13"/>
          <p:cNvSpPr>
            <a:spLocks noGrp="1"/>
          </p:cNvSpPr>
          <p:nvPr>
            <p:ph type="pic" idx="2"/>
          </p:nvPr>
        </p:nvSpPr>
        <p:spPr>
          <a:xfrm>
            <a:off x="1520475" y="844154"/>
            <a:ext cx="17277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5" name="Google Shape;605;p113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6" name="Google Shape;606;p113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07" name="Google Shape;607;p113"/>
          <p:cNvSpPr>
            <a:spLocks noGrp="1"/>
          </p:cNvSpPr>
          <p:nvPr>
            <p:ph type="pic" idx="5"/>
          </p:nvPr>
        </p:nvSpPr>
        <p:spPr>
          <a:xfrm>
            <a:off x="3351293" y="2681967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8_Custom Layout">
  <p:cSld name="158_Custom Layout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4"/>
          <p:cNvSpPr>
            <a:spLocks noGrp="1"/>
          </p:cNvSpPr>
          <p:nvPr>
            <p:ph type="pic" idx="2"/>
          </p:nvPr>
        </p:nvSpPr>
        <p:spPr>
          <a:xfrm>
            <a:off x="1520474" y="844154"/>
            <a:ext cx="3558300" cy="17277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14"/>
          <p:cNvSpPr>
            <a:spLocks noGrp="1"/>
          </p:cNvSpPr>
          <p:nvPr>
            <p:ph type="pic" idx="3"/>
          </p:nvPr>
        </p:nvSpPr>
        <p:spPr>
          <a:xfrm>
            <a:off x="1520476" y="2681968"/>
            <a:ext cx="1727700" cy="20235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14"/>
          <p:cNvSpPr>
            <a:spLocks noGrp="1"/>
          </p:cNvSpPr>
          <p:nvPr>
            <p:ph type="pic" idx="4"/>
          </p:nvPr>
        </p:nvSpPr>
        <p:spPr>
          <a:xfrm>
            <a:off x="5182157" y="844154"/>
            <a:ext cx="3197400" cy="3861300"/>
          </a:xfrm>
          <a:prstGeom prst="rect">
            <a:avLst/>
          </a:prstGeom>
          <a:gradFill>
            <a:gsLst>
              <a:gs pos="0">
                <a:srgbClr val="222222">
                  <a:alpha val="40000"/>
                </a:srgbClr>
              </a:gs>
              <a:gs pos="99000">
                <a:srgbClr val="222222">
                  <a:alpha val="20000"/>
                </a:srgbClr>
              </a:gs>
              <a:gs pos="100000">
                <a:srgbClr val="222222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slideLayout" Target="../slideLayouts/slideLayout5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69.xml"/><Relationship Id="rId299" Type="http://schemas.openxmlformats.org/officeDocument/2006/relationships/slideLayout" Target="../slideLayouts/slideLayout351.xml"/><Relationship Id="rId21" Type="http://schemas.openxmlformats.org/officeDocument/2006/relationships/slideLayout" Target="../slideLayouts/slideLayout73.xml"/><Relationship Id="rId63" Type="http://schemas.openxmlformats.org/officeDocument/2006/relationships/slideLayout" Target="../slideLayouts/slideLayout115.xml"/><Relationship Id="rId159" Type="http://schemas.openxmlformats.org/officeDocument/2006/relationships/slideLayout" Target="../slideLayouts/slideLayout211.xml"/><Relationship Id="rId324" Type="http://schemas.openxmlformats.org/officeDocument/2006/relationships/slideLayout" Target="../slideLayouts/slideLayout376.xml"/><Relationship Id="rId170" Type="http://schemas.openxmlformats.org/officeDocument/2006/relationships/slideLayout" Target="../slideLayouts/slideLayout222.xml"/><Relationship Id="rId226" Type="http://schemas.openxmlformats.org/officeDocument/2006/relationships/slideLayout" Target="../slideLayouts/slideLayout278.xml"/><Relationship Id="rId268" Type="http://schemas.openxmlformats.org/officeDocument/2006/relationships/slideLayout" Target="../slideLayouts/slideLayout320.xml"/><Relationship Id="rId32" Type="http://schemas.openxmlformats.org/officeDocument/2006/relationships/slideLayout" Target="../slideLayouts/slideLayout84.xml"/><Relationship Id="rId74" Type="http://schemas.openxmlformats.org/officeDocument/2006/relationships/slideLayout" Target="../slideLayouts/slideLayout126.xml"/><Relationship Id="rId128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57.xml"/><Relationship Id="rId181" Type="http://schemas.openxmlformats.org/officeDocument/2006/relationships/slideLayout" Target="../slideLayouts/slideLayout233.xml"/><Relationship Id="rId237" Type="http://schemas.openxmlformats.org/officeDocument/2006/relationships/slideLayout" Target="../slideLayouts/slideLayout289.xml"/><Relationship Id="rId279" Type="http://schemas.openxmlformats.org/officeDocument/2006/relationships/slideLayout" Target="../slideLayouts/slideLayout331.xml"/><Relationship Id="rId43" Type="http://schemas.openxmlformats.org/officeDocument/2006/relationships/slideLayout" Target="../slideLayouts/slideLayout95.xml"/><Relationship Id="rId139" Type="http://schemas.openxmlformats.org/officeDocument/2006/relationships/slideLayout" Target="../slideLayouts/slideLayout191.xml"/><Relationship Id="rId290" Type="http://schemas.openxmlformats.org/officeDocument/2006/relationships/slideLayout" Target="../slideLayouts/slideLayout342.xml"/><Relationship Id="rId304" Type="http://schemas.openxmlformats.org/officeDocument/2006/relationships/slideLayout" Target="../slideLayouts/slideLayout356.xml"/><Relationship Id="rId85" Type="http://schemas.openxmlformats.org/officeDocument/2006/relationships/slideLayout" Target="../slideLayouts/slideLayout137.xml"/><Relationship Id="rId150" Type="http://schemas.openxmlformats.org/officeDocument/2006/relationships/slideLayout" Target="../slideLayouts/slideLayout202.xml"/><Relationship Id="rId192" Type="http://schemas.openxmlformats.org/officeDocument/2006/relationships/slideLayout" Target="../slideLayouts/slideLayout244.xml"/><Relationship Id="rId206" Type="http://schemas.openxmlformats.org/officeDocument/2006/relationships/slideLayout" Target="../slideLayouts/slideLayout258.xml"/><Relationship Id="rId248" Type="http://schemas.openxmlformats.org/officeDocument/2006/relationships/slideLayout" Target="../slideLayouts/slideLayout300.xml"/><Relationship Id="rId12" Type="http://schemas.openxmlformats.org/officeDocument/2006/relationships/slideLayout" Target="../slideLayouts/slideLayout64.xml"/><Relationship Id="rId108" Type="http://schemas.openxmlformats.org/officeDocument/2006/relationships/slideLayout" Target="../slideLayouts/slideLayout160.xml"/><Relationship Id="rId315" Type="http://schemas.openxmlformats.org/officeDocument/2006/relationships/slideLayout" Target="../slideLayouts/slideLayout367.xml"/><Relationship Id="rId54" Type="http://schemas.openxmlformats.org/officeDocument/2006/relationships/slideLayout" Target="../slideLayouts/slideLayout106.xml"/><Relationship Id="rId96" Type="http://schemas.openxmlformats.org/officeDocument/2006/relationships/slideLayout" Target="../slideLayouts/slideLayout148.xml"/><Relationship Id="rId161" Type="http://schemas.openxmlformats.org/officeDocument/2006/relationships/slideLayout" Target="../slideLayouts/slideLayout213.xml"/><Relationship Id="rId217" Type="http://schemas.openxmlformats.org/officeDocument/2006/relationships/slideLayout" Target="../slideLayouts/slideLayout269.xml"/><Relationship Id="rId259" Type="http://schemas.openxmlformats.org/officeDocument/2006/relationships/slideLayout" Target="../slideLayouts/slideLayout311.xml"/><Relationship Id="rId23" Type="http://schemas.openxmlformats.org/officeDocument/2006/relationships/slideLayout" Target="../slideLayouts/slideLayout75.xml"/><Relationship Id="rId119" Type="http://schemas.openxmlformats.org/officeDocument/2006/relationships/slideLayout" Target="../slideLayouts/slideLayout171.xml"/><Relationship Id="rId270" Type="http://schemas.openxmlformats.org/officeDocument/2006/relationships/slideLayout" Target="../slideLayouts/slideLayout322.xml"/><Relationship Id="rId65" Type="http://schemas.openxmlformats.org/officeDocument/2006/relationships/slideLayout" Target="../slideLayouts/slideLayout117.xml"/><Relationship Id="rId130" Type="http://schemas.openxmlformats.org/officeDocument/2006/relationships/slideLayout" Target="../slideLayouts/slideLayout182.xml"/><Relationship Id="rId172" Type="http://schemas.openxmlformats.org/officeDocument/2006/relationships/slideLayout" Target="../slideLayouts/slideLayout224.xml"/><Relationship Id="rId228" Type="http://schemas.openxmlformats.org/officeDocument/2006/relationships/slideLayout" Target="../slideLayouts/slideLayout280.xml"/><Relationship Id="rId281" Type="http://schemas.openxmlformats.org/officeDocument/2006/relationships/slideLayout" Target="../slideLayouts/slideLayout333.xml"/><Relationship Id="rId34" Type="http://schemas.openxmlformats.org/officeDocument/2006/relationships/slideLayout" Target="../slideLayouts/slideLayout86.xml"/><Relationship Id="rId76" Type="http://schemas.openxmlformats.org/officeDocument/2006/relationships/slideLayout" Target="../slideLayouts/slideLayout128.xml"/><Relationship Id="rId141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59.xml"/><Relationship Id="rId162" Type="http://schemas.openxmlformats.org/officeDocument/2006/relationships/slideLayout" Target="../slideLayouts/slideLayout214.xml"/><Relationship Id="rId183" Type="http://schemas.openxmlformats.org/officeDocument/2006/relationships/slideLayout" Target="../slideLayouts/slideLayout235.xml"/><Relationship Id="rId218" Type="http://schemas.openxmlformats.org/officeDocument/2006/relationships/slideLayout" Target="../slideLayouts/slideLayout270.xml"/><Relationship Id="rId239" Type="http://schemas.openxmlformats.org/officeDocument/2006/relationships/slideLayout" Target="../slideLayouts/slideLayout291.xml"/><Relationship Id="rId250" Type="http://schemas.openxmlformats.org/officeDocument/2006/relationships/slideLayout" Target="../slideLayouts/slideLayout302.xml"/><Relationship Id="rId271" Type="http://schemas.openxmlformats.org/officeDocument/2006/relationships/slideLayout" Target="../slideLayouts/slideLayout323.xml"/><Relationship Id="rId292" Type="http://schemas.openxmlformats.org/officeDocument/2006/relationships/slideLayout" Target="../slideLayouts/slideLayout344.xml"/><Relationship Id="rId306" Type="http://schemas.openxmlformats.org/officeDocument/2006/relationships/slideLayout" Target="../slideLayouts/slideLayout358.xml"/><Relationship Id="rId24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97.xml"/><Relationship Id="rId66" Type="http://schemas.openxmlformats.org/officeDocument/2006/relationships/slideLayout" Target="../slideLayouts/slideLayout118.xml"/><Relationship Id="rId87" Type="http://schemas.openxmlformats.org/officeDocument/2006/relationships/slideLayout" Target="../slideLayouts/slideLayout139.xml"/><Relationship Id="rId110" Type="http://schemas.openxmlformats.org/officeDocument/2006/relationships/slideLayout" Target="../slideLayouts/slideLayout162.xml"/><Relationship Id="rId131" Type="http://schemas.openxmlformats.org/officeDocument/2006/relationships/slideLayout" Target="../slideLayouts/slideLayout183.xml"/><Relationship Id="rId152" Type="http://schemas.openxmlformats.org/officeDocument/2006/relationships/slideLayout" Target="../slideLayouts/slideLayout204.xml"/><Relationship Id="rId173" Type="http://schemas.openxmlformats.org/officeDocument/2006/relationships/slideLayout" Target="../slideLayouts/slideLayout225.xml"/><Relationship Id="rId194" Type="http://schemas.openxmlformats.org/officeDocument/2006/relationships/slideLayout" Target="../slideLayouts/slideLayout246.xml"/><Relationship Id="rId208" Type="http://schemas.openxmlformats.org/officeDocument/2006/relationships/slideLayout" Target="../slideLayouts/slideLayout260.xml"/><Relationship Id="rId229" Type="http://schemas.openxmlformats.org/officeDocument/2006/relationships/slideLayout" Target="../slideLayouts/slideLayout281.xml"/><Relationship Id="rId240" Type="http://schemas.openxmlformats.org/officeDocument/2006/relationships/slideLayout" Target="../slideLayouts/slideLayout292.xml"/><Relationship Id="rId261" Type="http://schemas.openxmlformats.org/officeDocument/2006/relationships/slideLayout" Target="../slideLayouts/slideLayout313.xml"/><Relationship Id="rId14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87.xml"/><Relationship Id="rId56" Type="http://schemas.openxmlformats.org/officeDocument/2006/relationships/slideLayout" Target="../slideLayouts/slideLayout108.xml"/><Relationship Id="rId77" Type="http://schemas.openxmlformats.org/officeDocument/2006/relationships/slideLayout" Target="../slideLayouts/slideLayout129.xml"/><Relationship Id="rId100" Type="http://schemas.openxmlformats.org/officeDocument/2006/relationships/slideLayout" Target="../slideLayouts/slideLayout152.xml"/><Relationship Id="rId282" Type="http://schemas.openxmlformats.org/officeDocument/2006/relationships/slideLayout" Target="../slideLayouts/slideLayout334.xml"/><Relationship Id="rId317" Type="http://schemas.openxmlformats.org/officeDocument/2006/relationships/slideLayout" Target="../slideLayouts/slideLayout369.xml"/><Relationship Id="rId8" Type="http://schemas.openxmlformats.org/officeDocument/2006/relationships/slideLayout" Target="../slideLayouts/slideLayout60.xml"/><Relationship Id="rId98" Type="http://schemas.openxmlformats.org/officeDocument/2006/relationships/slideLayout" Target="../slideLayouts/slideLayout150.xml"/><Relationship Id="rId121" Type="http://schemas.openxmlformats.org/officeDocument/2006/relationships/slideLayout" Target="../slideLayouts/slideLayout173.xml"/><Relationship Id="rId142" Type="http://schemas.openxmlformats.org/officeDocument/2006/relationships/slideLayout" Target="../slideLayouts/slideLayout194.xml"/><Relationship Id="rId163" Type="http://schemas.openxmlformats.org/officeDocument/2006/relationships/slideLayout" Target="../slideLayouts/slideLayout215.xml"/><Relationship Id="rId184" Type="http://schemas.openxmlformats.org/officeDocument/2006/relationships/slideLayout" Target="../slideLayouts/slideLayout236.xml"/><Relationship Id="rId219" Type="http://schemas.openxmlformats.org/officeDocument/2006/relationships/slideLayout" Target="../slideLayouts/slideLayout271.xml"/><Relationship Id="rId230" Type="http://schemas.openxmlformats.org/officeDocument/2006/relationships/slideLayout" Target="../slideLayouts/slideLayout282.xml"/><Relationship Id="rId251" Type="http://schemas.openxmlformats.org/officeDocument/2006/relationships/slideLayout" Target="../slideLayouts/slideLayout303.xml"/><Relationship Id="rId25" Type="http://schemas.openxmlformats.org/officeDocument/2006/relationships/slideLayout" Target="../slideLayouts/slideLayout77.xml"/><Relationship Id="rId46" Type="http://schemas.openxmlformats.org/officeDocument/2006/relationships/slideLayout" Target="../slideLayouts/slideLayout98.xml"/><Relationship Id="rId67" Type="http://schemas.openxmlformats.org/officeDocument/2006/relationships/slideLayout" Target="../slideLayouts/slideLayout119.xml"/><Relationship Id="rId272" Type="http://schemas.openxmlformats.org/officeDocument/2006/relationships/slideLayout" Target="../slideLayouts/slideLayout324.xml"/><Relationship Id="rId293" Type="http://schemas.openxmlformats.org/officeDocument/2006/relationships/slideLayout" Target="../slideLayouts/slideLayout345.xml"/><Relationship Id="rId307" Type="http://schemas.openxmlformats.org/officeDocument/2006/relationships/slideLayout" Target="../slideLayouts/slideLayout359.xml"/><Relationship Id="rId88" Type="http://schemas.openxmlformats.org/officeDocument/2006/relationships/slideLayout" Target="../slideLayouts/slideLayout140.xml"/><Relationship Id="rId111" Type="http://schemas.openxmlformats.org/officeDocument/2006/relationships/slideLayout" Target="../slideLayouts/slideLayout163.xml"/><Relationship Id="rId132" Type="http://schemas.openxmlformats.org/officeDocument/2006/relationships/slideLayout" Target="../slideLayouts/slideLayout184.xml"/><Relationship Id="rId153" Type="http://schemas.openxmlformats.org/officeDocument/2006/relationships/slideLayout" Target="../slideLayouts/slideLayout205.xml"/><Relationship Id="rId174" Type="http://schemas.openxmlformats.org/officeDocument/2006/relationships/slideLayout" Target="../slideLayouts/slideLayout226.xml"/><Relationship Id="rId195" Type="http://schemas.openxmlformats.org/officeDocument/2006/relationships/slideLayout" Target="../slideLayouts/slideLayout247.xml"/><Relationship Id="rId209" Type="http://schemas.openxmlformats.org/officeDocument/2006/relationships/slideLayout" Target="../slideLayouts/slideLayout261.xml"/><Relationship Id="rId220" Type="http://schemas.openxmlformats.org/officeDocument/2006/relationships/slideLayout" Target="../slideLayouts/slideLayout272.xml"/><Relationship Id="rId241" Type="http://schemas.openxmlformats.org/officeDocument/2006/relationships/slideLayout" Target="../slideLayouts/slideLayout293.xml"/><Relationship Id="rId15" Type="http://schemas.openxmlformats.org/officeDocument/2006/relationships/slideLayout" Target="../slideLayouts/slideLayout67.xml"/><Relationship Id="rId36" Type="http://schemas.openxmlformats.org/officeDocument/2006/relationships/slideLayout" Target="../slideLayouts/slideLayout88.xml"/><Relationship Id="rId57" Type="http://schemas.openxmlformats.org/officeDocument/2006/relationships/slideLayout" Target="../slideLayouts/slideLayout109.xml"/><Relationship Id="rId262" Type="http://schemas.openxmlformats.org/officeDocument/2006/relationships/slideLayout" Target="../slideLayouts/slideLayout314.xml"/><Relationship Id="rId283" Type="http://schemas.openxmlformats.org/officeDocument/2006/relationships/slideLayout" Target="../slideLayouts/slideLayout335.xml"/><Relationship Id="rId318" Type="http://schemas.openxmlformats.org/officeDocument/2006/relationships/slideLayout" Target="../slideLayouts/slideLayout370.xml"/><Relationship Id="rId78" Type="http://schemas.openxmlformats.org/officeDocument/2006/relationships/slideLayout" Target="../slideLayouts/slideLayout130.xml"/><Relationship Id="rId99" Type="http://schemas.openxmlformats.org/officeDocument/2006/relationships/slideLayout" Target="../slideLayouts/slideLayout151.xml"/><Relationship Id="rId101" Type="http://schemas.openxmlformats.org/officeDocument/2006/relationships/slideLayout" Target="../slideLayouts/slideLayout153.xml"/><Relationship Id="rId122" Type="http://schemas.openxmlformats.org/officeDocument/2006/relationships/slideLayout" Target="../slideLayouts/slideLayout174.xml"/><Relationship Id="rId143" Type="http://schemas.openxmlformats.org/officeDocument/2006/relationships/slideLayout" Target="../slideLayouts/slideLayout195.xml"/><Relationship Id="rId164" Type="http://schemas.openxmlformats.org/officeDocument/2006/relationships/slideLayout" Target="../slideLayouts/slideLayout216.xml"/><Relationship Id="rId185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61.xml"/><Relationship Id="rId210" Type="http://schemas.openxmlformats.org/officeDocument/2006/relationships/slideLayout" Target="../slideLayouts/slideLayout262.xml"/><Relationship Id="rId26" Type="http://schemas.openxmlformats.org/officeDocument/2006/relationships/slideLayout" Target="../slideLayouts/slideLayout78.xml"/><Relationship Id="rId231" Type="http://schemas.openxmlformats.org/officeDocument/2006/relationships/slideLayout" Target="../slideLayouts/slideLayout283.xml"/><Relationship Id="rId252" Type="http://schemas.openxmlformats.org/officeDocument/2006/relationships/slideLayout" Target="../slideLayouts/slideLayout304.xml"/><Relationship Id="rId273" Type="http://schemas.openxmlformats.org/officeDocument/2006/relationships/slideLayout" Target="../slideLayouts/slideLayout325.xml"/><Relationship Id="rId294" Type="http://schemas.openxmlformats.org/officeDocument/2006/relationships/slideLayout" Target="../slideLayouts/slideLayout346.xml"/><Relationship Id="rId308" Type="http://schemas.openxmlformats.org/officeDocument/2006/relationships/slideLayout" Target="../slideLayouts/slideLayout360.xml"/><Relationship Id="rId47" Type="http://schemas.openxmlformats.org/officeDocument/2006/relationships/slideLayout" Target="../slideLayouts/slideLayout99.xml"/><Relationship Id="rId68" Type="http://schemas.openxmlformats.org/officeDocument/2006/relationships/slideLayout" Target="../slideLayouts/slideLayout120.xml"/><Relationship Id="rId89" Type="http://schemas.openxmlformats.org/officeDocument/2006/relationships/slideLayout" Target="../slideLayouts/slideLayout141.xml"/><Relationship Id="rId112" Type="http://schemas.openxmlformats.org/officeDocument/2006/relationships/slideLayout" Target="../slideLayouts/slideLayout164.xml"/><Relationship Id="rId133" Type="http://schemas.openxmlformats.org/officeDocument/2006/relationships/slideLayout" Target="../slideLayouts/slideLayout185.xml"/><Relationship Id="rId154" Type="http://schemas.openxmlformats.org/officeDocument/2006/relationships/slideLayout" Target="../slideLayouts/slideLayout206.xml"/><Relationship Id="rId175" Type="http://schemas.openxmlformats.org/officeDocument/2006/relationships/slideLayout" Target="../slideLayouts/slideLayout227.xml"/><Relationship Id="rId196" Type="http://schemas.openxmlformats.org/officeDocument/2006/relationships/slideLayout" Target="../slideLayouts/slideLayout248.xml"/><Relationship Id="rId200" Type="http://schemas.openxmlformats.org/officeDocument/2006/relationships/slideLayout" Target="../slideLayouts/slideLayout252.xml"/><Relationship Id="rId16" Type="http://schemas.openxmlformats.org/officeDocument/2006/relationships/slideLayout" Target="../slideLayouts/slideLayout68.xml"/><Relationship Id="rId221" Type="http://schemas.openxmlformats.org/officeDocument/2006/relationships/slideLayout" Target="../slideLayouts/slideLayout273.xml"/><Relationship Id="rId242" Type="http://schemas.openxmlformats.org/officeDocument/2006/relationships/slideLayout" Target="../slideLayouts/slideLayout294.xml"/><Relationship Id="rId263" Type="http://schemas.openxmlformats.org/officeDocument/2006/relationships/slideLayout" Target="../slideLayouts/slideLayout315.xml"/><Relationship Id="rId284" Type="http://schemas.openxmlformats.org/officeDocument/2006/relationships/slideLayout" Target="../slideLayouts/slideLayout336.xml"/><Relationship Id="rId319" Type="http://schemas.openxmlformats.org/officeDocument/2006/relationships/slideLayout" Target="../slideLayouts/slideLayout371.xml"/><Relationship Id="rId37" Type="http://schemas.openxmlformats.org/officeDocument/2006/relationships/slideLayout" Target="../slideLayouts/slideLayout89.xml"/><Relationship Id="rId58" Type="http://schemas.openxmlformats.org/officeDocument/2006/relationships/slideLayout" Target="../slideLayouts/slideLayout110.xml"/><Relationship Id="rId79" Type="http://schemas.openxmlformats.org/officeDocument/2006/relationships/slideLayout" Target="../slideLayouts/slideLayout131.xml"/><Relationship Id="rId102" Type="http://schemas.openxmlformats.org/officeDocument/2006/relationships/slideLayout" Target="../slideLayouts/slideLayout154.xml"/><Relationship Id="rId123" Type="http://schemas.openxmlformats.org/officeDocument/2006/relationships/slideLayout" Target="../slideLayouts/slideLayout175.xml"/><Relationship Id="rId144" Type="http://schemas.openxmlformats.org/officeDocument/2006/relationships/slideLayout" Target="../slideLayouts/slideLayout196.xml"/><Relationship Id="rId90" Type="http://schemas.openxmlformats.org/officeDocument/2006/relationships/slideLayout" Target="../slideLayouts/slideLayout142.xml"/><Relationship Id="rId165" Type="http://schemas.openxmlformats.org/officeDocument/2006/relationships/slideLayout" Target="../slideLayouts/slideLayout217.xml"/><Relationship Id="rId186" Type="http://schemas.openxmlformats.org/officeDocument/2006/relationships/slideLayout" Target="../slideLayouts/slideLayout238.xml"/><Relationship Id="rId211" Type="http://schemas.openxmlformats.org/officeDocument/2006/relationships/slideLayout" Target="../slideLayouts/slideLayout263.xml"/><Relationship Id="rId232" Type="http://schemas.openxmlformats.org/officeDocument/2006/relationships/slideLayout" Target="../slideLayouts/slideLayout284.xml"/><Relationship Id="rId253" Type="http://schemas.openxmlformats.org/officeDocument/2006/relationships/slideLayout" Target="../slideLayouts/slideLayout305.xml"/><Relationship Id="rId274" Type="http://schemas.openxmlformats.org/officeDocument/2006/relationships/slideLayout" Target="../slideLayouts/slideLayout326.xml"/><Relationship Id="rId295" Type="http://schemas.openxmlformats.org/officeDocument/2006/relationships/slideLayout" Target="../slideLayouts/slideLayout347.xml"/><Relationship Id="rId309" Type="http://schemas.openxmlformats.org/officeDocument/2006/relationships/slideLayout" Target="../slideLayouts/slideLayout361.xml"/><Relationship Id="rId27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100.xml"/><Relationship Id="rId69" Type="http://schemas.openxmlformats.org/officeDocument/2006/relationships/slideLayout" Target="../slideLayouts/slideLayout121.xml"/><Relationship Id="rId113" Type="http://schemas.openxmlformats.org/officeDocument/2006/relationships/slideLayout" Target="../slideLayouts/slideLayout165.xml"/><Relationship Id="rId134" Type="http://schemas.openxmlformats.org/officeDocument/2006/relationships/slideLayout" Target="../slideLayouts/slideLayout186.xml"/><Relationship Id="rId320" Type="http://schemas.openxmlformats.org/officeDocument/2006/relationships/slideLayout" Target="../slideLayouts/slideLayout372.xml"/><Relationship Id="rId80" Type="http://schemas.openxmlformats.org/officeDocument/2006/relationships/slideLayout" Target="../slideLayouts/slideLayout132.xml"/><Relationship Id="rId155" Type="http://schemas.openxmlformats.org/officeDocument/2006/relationships/slideLayout" Target="../slideLayouts/slideLayout207.xml"/><Relationship Id="rId176" Type="http://schemas.openxmlformats.org/officeDocument/2006/relationships/slideLayout" Target="../slideLayouts/slideLayout228.xml"/><Relationship Id="rId197" Type="http://schemas.openxmlformats.org/officeDocument/2006/relationships/slideLayout" Target="../slideLayouts/slideLayout249.xml"/><Relationship Id="rId201" Type="http://schemas.openxmlformats.org/officeDocument/2006/relationships/slideLayout" Target="../slideLayouts/slideLayout253.xml"/><Relationship Id="rId222" Type="http://schemas.openxmlformats.org/officeDocument/2006/relationships/slideLayout" Target="../slideLayouts/slideLayout274.xml"/><Relationship Id="rId243" Type="http://schemas.openxmlformats.org/officeDocument/2006/relationships/slideLayout" Target="../slideLayouts/slideLayout295.xml"/><Relationship Id="rId264" Type="http://schemas.openxmlformats.org/officeDocument/2006/relationships/slideLayout" Target="../slideLayouts/slideLayout316.xml"/><Relationship Id="rId285" Type="http://schemas.openxmlformats.org/officeDocument/2006/relationships/slideLayout" Target="../slideLayouts/slideLayout337.xml"/><Relationship Id="rId17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90.xml"/><Relationship Id="rId59" Type="http://schemas.openxmlformats.org/officeDocument/2006/relationships/slideLayout" Target="../slideLayouts/slideLayout111.xml"/><Relationship Id="rId103" Type="http://schemas.openxmlformats.org/officeDocument/2006/relationships/slideLayout" Target="../slideLayouts/slideLayout155.xml"/><Relationship Id="rId124" Type="http://schemas.openxmlformats.org/officeDocument/2006/relationships/slideLayout" Target="../slideLayouts/slideLayout176.xml"/><Relationship Id="rId310" Type="http://schemas.openxmlformats.org/officeDocument/2006/relationships/slideLayout" Target="../slideLayouts/slideLayout362.xml"/><Relationship Id="rId70" Type="http://schemas.openxmlformats.org/officeDocument/2006/relationships/slideLayout" Target="../slideLayouts/slideLayout122.xml"/><Relationship Id="rId91" Type="http://schemas.openxmlformats.org/officeDocument/2006/relationships/slideLayout" Target="../slideLayouts/slideLayout143.xml"/><Relationship Id="rId145" Type="http://schemas.openxmlformats.org/officeDocument/2006/relationships/slideLayout" Target="../slideLayouts/slideLayout197.xml"/><Relationship Id="rId166" Type="http://schemas.openxmlformats.org/officeDocument/2006/relationships/slideLayout" Target="../slideLayouts/slideLayout218.xml"/><Relationship Id="rId187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53.xml"/><Relationship Id="rId212" Type="http://schemas.openxmlformats.org/officeDocument/2006/relationships/slideLayout" Target="../slideLayouts/slideLayout264.xml"/><Relationship Id="rId233" Type="http://schemas.openxmlformats.org/officeDocument/2006/relationships/slideLayout" Target="../slideLayouts/slideLayout285.xml"/><Relationship Id="rId254" Type="http://schemas.openxmlformats.org/officeDocument/2006/relationships/slideLayout" Target="../slideLayouts/slideLayout306.xml"/><Relationship Id="rId28" Type="http://schemas.openxmlformats.org/officeDocument/2006/relationships/slideLayout" Target="../slideLayouts/slideLayout80.xml"/><Relationship Id="rId49" Type="http://schemas.openxmlformats.org/officeDocument/2006/relationships/slideLayout" Target="../slideLayouts/slideLayout101.xml"/><Relationship Id="rId114" Type="http://schemas.openxmlformats.org/officeDocument/2006/relationships/slideLayout" Target="../slideLayouts/slideLayout166.xml"/><Relationship Id="rId275" Type="http://schemas.openxmlformats.org/officeDocument/2006/relationships/slideLayout" Target="../slideLayouts/slideLayout327.xml"/><Relationship Id="rId296" Type="http://schemas.openxmlformats.org/officeDocument/2006/relationships/slideLayout" Target="../slideLayouts/slideLayout348.xml"/><Relationship Id="rId300" Type="http://schemas.openxmlformats.org/officeDocument/2006/relationships/slideLayout" Target="../slideLayouts/slideLayout352.xml"/><Relationship Id="rId60" Type="http://schemas.openxmlformats.org/officeDocument/2006/relationships/slideLayout" Target="../slideLayouts/slideLayout112.xml"/><Relationship Id="rId81" Type="http://schemas.openxmlformats.org/officeDocument/2006/relationships/slideLayout" Target="../slideLayouts/slideLayout133.xml"/><Relationship Id="rId135" Type="http://schemas.openxmlformats.org/officeDocument/2006/relationships/slideLayout" Target="../slideLayouts/slideLayout187.xml"/><Relationship Id="rId156" Type="http://schemas.openxmlformats.org/officeDocument/2006/relationships/slideLayout" Target="../slideLayouts/slideLayout208.xml"/><Relationship Id="rId177" Type="http://schemas.openxmlformats.org/officeDocument/2006/relationships/slideLayout" Target="../slideLayouts/slideLayout229.xml"/><Relationship Id="rId198" Type="http://schemas.openxmlformats.org/officeDocument/2006/relationships/slideLayout" Target="../slideLayouts/slideLayout250.xml"/><Relationship Id="rId321" Type="http://schemas.openxmlformats.org/officeDocument/2006/relationships/slideLayout" Target="../slideLayouts/slideLayout373.xml"/><Relationship Id="rId202" Type="http://schemas.openxmlformats.org/officeDocument/2006/relationships/slideLayout" Target="../slideLayouts/slideLayout254.xml"/><Relationship Id="rId223" Type="http://schemas.openxmlformats.org/officeDocument/2006/relationships/slideLayout" Target="../slideLayouts/slideLayout275.xml"/><Relationship Id="rId244" Type="http://schemas.openxmlformats.org/officeDocument/2006/relationships/slideLayout" Target="../slideLayouts/slideLayout296.xml"/><Relationship Id="rId18" Type="http://schemas.openxmlformats.org/officeDocument/2006/relationships/slideLayout" Target="../slideLayouts/slideLayout70.xml"/><Relationship Id="rId39" Type="http://schemas.openxmlformats.org/officeDocument/2006/relationships/slideLayout" Target="../slideLayouts/slideLayout91.xml"/><Relationship Id="rId265" Type="http://schemas.openxmlformats.org/officeDocument/2006/relationships/slideLayout" Target="../slideLayouts/slideLayout317.xml"/><Relationship Id="rId286" Type="http://schemas.openxmlformats.org/officeDocument/2006/relationships/slideLayout" Target="../slideLayouts/slideLayout338.xml"/><Relationship Id="rId50" Type="http://schemas.openxmlformats.org/officeDocument/2006/relationships/slideLayout" Target="../slideLayouts/slideLayout102.xml"/><Relationship Id="rId104" Type="http://schemas.openxmlformats.org/officeDocument/2006/relationships/slideLayout" Target="../slideLayouts/slideLayout156.xml"/><Relationship Id="rId125" Type="http://schemas.openxmlformats.org/officeDocument/2006/relationships/slideLayout" Target="../slideLayouts/slideLayout177.xml"/><Relationship Id="rId146" Type="http://schemas.openxmlformats.org/officeDocument/2006/relationships/slideLayout" Target="../slideLayouts/slideLayout198.xml"/><Relationship Id="rId167" Type="http://schemas.openxmlformats.org/officeDocument/2006/relationships/slideLayout" Target="../slideLayouts/slideLayout219.xml"/><Relationship Id="rId188" Type="http://schemas.openxmlformats.org/officeDocument/2006/relationships/slideLayout" Target="../slideLayouts/slideLayout240.xml"/><Relationship Id="rId311" Type="http://schemas.openxmlformats.org/officeDocument/2006/relationships/slideLayout" Target="../slideLayouts/slideLayout363.xml"/><Relationship Id="rId71" Type="http://schemas.openxmlformats.org/officeDocument/2006/relationships/slideLayout" Target="../slideLayouts/slideLayout123.xml"/><Relationship Id="rId92" Type="http://schemas.openxmlformats.org/officeDocument/2006/relationships/slideLayout" Target="../slideLayouts/slideLayout144.xml"/><Relationship Id="rId213" Type="http://schemas.openxmlformats.org/officeDocument/2006/relationships/slideLayout" Target="../slideLayouts/slideLayout265.xml"/><Relationship Id="rId234" Type="http://schemas.openxmlformats.org/officeDocument/2006/relationships/slideLayout" Target="../slideLayouts/slideLayout286.xml"/><Relationship Id="rId2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81.xml"/><Relationship Id="rId255" Type="http://schemas.openxmlformats.org/officeDocument/2006/relationships/slideLayout" Target="../slideLayouts/slideLayout307.xml"/><Relationship Id="rId276" Type="http://schemas.openxmlformats.org/officeDocument/2006/relationships/slideLayout" Target="../slideLayouts/slideLayout328.xml"/><Relationship Id="rId297" Type="http://schemas.openxmlformats.org/officeDocument/2006/relationships/slideLayout" Target="../slideLayouts/slideLayout349.xml"/><Relationship Id="rId40" Type="http://schemas.openxmlformats.org/officeDocument/2006/relationships/slideLayout" Target="../slideLayouts/slideLayout92.xml"/><Relationship Id="rId115" Type="http://schemas.openxmlformats.org/officeDocument/2006/relationships/slideLayout" Target="../slideLayouts/slideLayout167.xml"/><Relationship Id="rId136" Type="http://schemas.openxmlformats.org/officeDocument/2006/relationships/slideLayout" Target="../slideLayouts/slideLayout188.xml"/><Relationship Id="rId157" Type="http://schemas.openxmlformats.org/officeDocument/2006/relationships/slideLayout" Target="../slideLayouts/slideLayout209.xml"/><Relationship Id="rId178" Type="http://schemas.openxmlformats.org/officeDocument/2006/relationships/slideLayout" Target="../slideLayouts/slideLayout230.xml"/><Relationship Id="rId301" Type="http://schemas.openxmlformats.org/officeDocument/2006/relationships/slideLayout" Target="../slideLayouts/slideLayout353.xml"/><Relationship Id="rId322" Type="http://schemas.openxmlformats.org/officeDocument/2006/relationships/slideLayout" Target="../slideLayouts/slideLayout374.xml"/><Relationship Id="rId61" Type="http://schemas.openxmlformats.org/officeDocument/2006/relationships/slideLayout" Target="../slideLayouts/slideLayout113.xml"/><Relationship Id="rId82" Type="http://schemas.openxmlformats.org/officeDocument/2006/relationships/slideLayout" Target="../slideLayouts/slideLayout134.xml"/><Relationship Id="rId199" Type="http://schemas.openxmlformats.org/officeDocument/2006/relationships/slideLayout" Target="../slideLayouts/slideLayout251.xml"/><Relationship Id="rId203" Type="http://schemas.openxmlformats.org/officeDocument/2006/relationships/slideLayout" Target="../slideLayouts/slideLayout255.xml"/><Relationship Id="rId19" Type="http://schemas.openxmlformats.org/officeDocument/2006/relationships/slideLayout" Target="../slideLayouts/slideLayout71.xml"/><Relationship Id="rId224" Type="http://schemas.openxmlformats.org/officeDocument/2006/relationships/slideLayout" Target="../slideLayouts/slideLayout276.xml"/><Relationship Id="rId245" Type="http://schemas.openxmlformats.org/officeDocument/2006/relationships/slideLayout" Target="../slideLayouts/slideLayout297.xml"/><Relationship Id="rId266" Type="http://schemas.openxmlformats.org/officeDocument/2006/relationships/slideLayout" Target="../slideLayouts/slideLayout318.xml"/><Relationship Id="rId287" Type="http://schemas.openxmlformats.org/officeDocument/2006/relationships/slideLayout" Target="../slideLayouts/slideLayout339.xml"/><Relationship Id="rId30" Type="http://schemas.openxmlformats.org/officeDocument/2006/relationships/slideLayout" Target="../slideLayouts/slideLayout82.xml"/><Relationship Id="rId105" Type="http://schemas.openxmlformats.org/officeDocument/2006/relationships/slideLayout" Target="../slideLayouts/slideLayout157.xml"/><Relationship Id="rId126" Type="http://schemas.openxmlformats.org/officeDocument/2006/relationships/slideLayout" Target="../slideLayouts/slideLayout178.xml"/><Relationship Id="rId147" Type="http://schemas.openxmlformats.org/officeDocument/2006/relationships/slideLayout" Target="../slideLayouts/slideLayout199.xml"/><Relationship Id="rId168" Type="http://schemas.openxmlformats.org/officeDocument/2006/relationships/slideLayout" Target="../slideLayouts/slideLayout220.xml"/><Relationship Id="rId312" Type="http://schemas.openxmlformats.org/officeDocument/2006/relationships/slideLayout" Target="../slideLayouts/slideLayout364.xml"/><Relationship Id="rId51" Type="http://schemas.openxmlformats.org/officeDocument/2006/relationships/slideLayout" Target="../slideLayouts/slideLayout103.xml"/><Relationship Id="rId72" Type="http://schemas.openxmlformats.org/officeDocument/2006/relationships/slideLayout" Target="../slideLayouts/slideLayout124.xml"/><Relationship Id="rId93" Type="http://schemas.openxmlformats.org/officeDocument/2006/relationships/slideLayout" Target="../slideLayouts/slideLayout145.xml"/><Relationship Id="rId189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55.xml"/><Relationship Id="rId214" Type="http://schemas.openxmlformats.org/officeDocument/2006/relationships/slideLayout" Target="../slideLayouts/slideLayout266.xml"/><Relationship Id="rId235" Type="http://schemas.openxmlformats.org/officeDocument/2006/relationships/slideLayout" Target="../slideLayouts/slideLayout287.xml"/><Relationship Id="rId256" Type="http://schemas.openxmlformats.org/officeDocument/2006/relationships/slideLayout" Target="../slideLayouts/slideLayout308.xml"/><Relationship Id="rId277" Type="http://schemas.openxmlformats.org/officeDocument/2006/relationships/slideLayout" Target="../slideLayouts/slideLayout329.xml"/><Relationship Id="rId298" Type="http://schemas.openxmlformats.org/officeDocument/2006/relationships/slideLayout" Target="../slideLayouts/slideLayout350.xml"/><Relationship Id="rId116" Type="http://schemas.openxmlformats.org/officeDocument/2006/relationships/slideLayout" Target="../slideLayouts/slideLayout168.xml"/><Relationship Id="rId137" Type="http://schemas.openxmlformats.org/officeDocument/2006/relationships/slideLayout" Target="../slideLayouts/slideLayout189.xml"/><Relationship Id="rId158" Type="http://schemas.openxmlformats.org/officeDocument/2006/relationships/slideLayout" Target="../slideLayouts/slideLayout210.xml"/><Relationship Id="rId302" Type="http://schemas.openxmlformats.org/officeDocument/2006/relationships/slideLayout" Target="../slideLayouts/slideLayout354.xml"/><Relationship Id="rId323" Type="http://schemas.openxmlformats.org/officeDocument/2006/relationships/slideLayout" Target="../slideLayouts/slideLayout375.xml"/><Relationship Id="rId20" Type="http://schemas.openxmlformats.org/officeDocument/2006/relationships/slideLayout" Target="../slideLayouts/slideLayout72.xml"/><Relationship Id="rId41" Type="http://schemas.openxmlformats.org/officeDocument/2006/relationships/slideLayout" Target="../slideLayouts/slideLayout93.xml"/><Relationship Id="rId62" Type="http://schemas.openxmlformats.org/officeDocument/2006/relationships/slideLayout" Target="../slideLayouts/slideLayout114.xml"/><Relationship Id="rId83" Type="http://schemas.openxmlformats.org/officeDocument/2006/relationships/slideLayout" Target="../slideLayouts/slideLayout135.xml"/><Relationship Id="rId179" Type="http://schemas.openxmlformats.org/officeDocument/2006/relationships/slideLayout" Target="../slideLayouts/slideLayout231.xml"/><Relationship Id="rId190" Type="http://schemas.openxmlformats.org/officeDocument/2006/relationships/slideLayout" Target="../slideLayouts/slideLayout242.xml"/><Relationship Id="rId204" Type="http://schemas.openxmlformats.org/officeDocument/2006/relationships/slideLayout" Target="../slideLayouts/slideLayout256.xml"/><Relationship Id="rId225" Type="http://schemas.openxmlformats.org/officeDocument/2006/relationships/slideLayout" Target="../slideLayouts/slideLayout277.xml"/><Relationship Id="rId246" Type="http://schemas.openxmlformats.org/officeDocument/2006/relationships/slideLayout" Target="../slideLayouts/slideLayout298.xml"/><Relationship Id="rId267" Type="http://schemas.openxmlformats.org/officeDocument/2006/relationships/slideLayout" Target="../slideLayouts/slideLayout319.xml"/><Relationship Id="rId288" Type="http://schemas.openxmlformats.org/officeDocument/2006/relationships/slideLayout" Target="../slideLayouts/slideLayout340.xml"/><Relationship Id="rId106" Type="http://schemas.openxmlformats.org/officeDocument/2006/relationships/slideLayout" Target="../slideLayouts/slideLayout158.xml"/><Relationship Id="rId127" Type="http://schemas.openxmlformats.org/officeDocument/2006/relationships/slideLayout" Target="../slideLayouts/slideLayout179.xml"/><Relationship Id="rId313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3.xml"/><Relationship Id="rId52" Type="http://schemas.openxmlformats.org/officeDocument/2006/relationships/slideLayout" Target="../slideLayouts/slideLayout104.xml"/><Relationship Id="rId73" Type="http://schemas.openxmlformats.org/officeDocument/2006/relationships/slideLayout" Target="../slideLayouts/slideLayout125.xml"/><Relationship Id="rId94" Type="http://schemas.openxmlformats.org/officeDocument/2006/relationships/slideLayout" Target="../slideLayouts/slideLayout146.xml"/><Relationship Id="rId148" Type="http://schemas.openxmlformats.org/officeDocument/2006/relationships/slideLayout" Target="../slideLayouts/slideLayout200.xml"/><Relationship Id="rId169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56.xml"/><Relationship Id="rId180" Type="http://schemas.openxmlformats.org/officeDocument/2006/relationships/slideLayout" Target="../slideLayouts/slideLayout232.xml"/><Relationship Id="rId215" Type="http://schemas.openxmlformats.org/officeDocument/2006/relationships/slideLayout" Target="../slideLayouts/slideLayout267.xml"/><Relationship Id="rId236" Type="http://schemas.openxmlformats.org/officeDocument/2006/relationships/slideLayout" Target="../slideLayouts/slideLayout288.xml"/><Relationship Id="rId257" Type="http://schemas.openxmlformats.org/officeDocument/2006/relationships/slideLayout" Target="../slideLayouts/slideLayout309.xml"/><Relationship Id="rId278" Type="http://schemas.openxmlformats.org/officeDocument/2006/relationships/slideLayout" Target="../slideLayouts/slideLayout330.xml"/><Relationship Id="rId303" Type="http://schemas.openxmlformats.org/officeDocument/2006/relationships/slideLayout" Target="../slideLayouts/slideLayout355.xml"/><Relationship Id="rId42" Type="http://schemas.openxmlformats.org/officeDocument/2006/relationships/slideLayout" Target="../slideLayouts/slideLayout94.xml"/><Relationship Id="rId84" Type="http://schemas.openxmlformats.org/officeDocument/2006/relationships/slideLayout" Target="../slideLayouts/slideLayout136.xml"/><Relationship Id="rId138" Type="http://schemas.openxmlformats.org/officeDocument/2006/relationships/slideLayout" Target="../slideLayouts/slideLayout190.xml"/><Relationship Id="rId191" Type="http://schemas.openxmlformats.org/officeDocument/2006/relationships/slideLayout" Target="../slideLayouts/slideLayout243.xml"/><Relationship Id="rId205" Type="http://schemas.openxmlformats.org/officeDocument/2006/relationships/slideLayout" Target="../slideLayouts/slideLayout257.xml"/><Relationship Id="rId247" Type="http://schemas.openxmlformats.org/officeDocument/2006/relationships/slideLayout" Target="../slideLayouts/slideLayout299.xml"/><Relationship Id="rId107" Type="http://schemas.openxmlformats.org/officeDocument/2006/relationships/slideLayout" Target="../slideLayouts/slideLayout159.xml"/><Relationship Id="rId289" Type="http://schemas.openxmlformats.org/officeDocument/2006/relationships/slideLayout" Target="../slideLayouts/slideLayout341.xml"/><Relationship Id="rId11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105.xml"/><Relationship Id="rId149" Type="http://schemas.openxmlformats.org/officeDocument/2006/relationships/slideLayout" Target="../slideLayouts/slideLayout201.xml"/><Relationship Id="rId314" Type="http://schemas.openxmlformats.org/officeDocument/2006/relationships/slideLayout" Target="../slideLayouts/slideLayout366.xml"/><Relationship Id="rId95" Type="http://schemas.openxmlformats.org/officeDocument/2006/relationships/slideLayout" Target="../slideLayouts/slideLayout147.xml"/><Relationship Id="rId160" Type="http://schemas.openxmlformats.org/officeDocument/2006/relationships/slideLayout" Target="../slideLayouts/slideLayout212.xml"/><Relationship Id="rId216" Type="http://schemas.openxmlformats.org/officeDocument/2006/relationships/slideLayout" Target="../slideLayouts/slideLayout268.xml"/><Relationship Id="rId258" Type="http://schemas.openxmlformats.org/officeDocument/2006/relationships/slideLayout" Target="../slideLayouts/slideLayout310.xml"/><Relationship Id="rId22" Type="http://schemas.openxmlformats.org/officeDocument/2006/relationships/slideLayout" Target="../slideLayouts/slideLayout74.xml"/><Relationship Id="rId64" Type="http://schemas.openxmlformats.org/officeDocument/2006/relationships/slideLayout" Target="../slideLayouts/slideLayout116.xml"/><Relationship Id="rId118" Type="http://schemas.openxmlformats.org/officeDocument/2006/relationships/slideLayout" Target="../slideLayouts/slideLayout170.xml"/><Relationship Id="rId325" Type="http://schemas.openxmlformats.org/officeDocument/2006/relationships/theme" Target="../theme/theme3.xml"/><Relationship Id="rId171" Type="http://schemas.openxmlformats.org/officeDocument/2006/relationships/slideLayout" Target="../slideLayouts/slideLayout223.xml"/><Relationship Id="rId227" Type="http://schemas.openxmlformats.org/officeDocument/2006/relationships/slideLayout" Target="../slideLayouts/slideLayout279.xml"/><Relationship Id="rId269" Type="http://schemas.openxmlformats.org/officeDocument/2006/relationships/slideLayout" Target="../slideLayouts/slideLayout321.xml"/><Relationship Id="rId33" Type="http://schemas.openxmlformats.org/officeDocument/2006/relationships/slideLayout" Target="../slideLayouts/slideLayout85.xml"/><Relationship Id="rId129" Type="http://schemas.openxmlformats.org/officeDocument/2006/relationships/slideLayout" Target="../slideLayouts/slideLayout181.xml"/><Relationship Id="rId280" Type="http://schemas.openxmlformats.org/officeDocument/2006/relationships/slideLayout" Target="../slideLayouts/slideLayout332.xml"/><Relationship Id="rId75" Type="http://schemas.openxmlformats.org/officeDocument/2006/relationships/slideLayout" Target="../slideLayouts/slideLayout127.xml"/><Relationship Id="rId140" Type="http://schemas.openxmlformats.org/officeDocument/2006/relationships/slideLayout" Target="../slideLayouts/slideLayout192.xml"/><Relationship Id="rId182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58.xml"/><Relationship Id="rId238" Type="http://schemas.openxmlformats.org/officeDocument/2006/relationships/slideLayout" Target="../slideLayouts/slideLayout290.xml"/><Relationship Id="rId291" Type="http://schemas.openxmlformats.org/officeDocument/2006/relationships/slideLayout" Target="../slideLayouts/slideLayout343.xml"/><Relationship Id="rId305" Type="http://schemas.openxmlformats.org/officeDocument/2006/relationships/slideLayout" Target="../slideLayouts/slideLayout357.xml"/><Relationship Id="rId44" Type="http://schemas.openxmlformats.org/officeDocument/2006/relationships/slideLayout" Target="../slideLayouts/slideLayout96.xml"/><Relationship Id="rId86" Type="http://schemas.openxmlformats.org/officeDocument/2006/relationships/slideLayout" Target="../slideLayouts/slideLayout138.xml"/><Relationship Id="rId151" Type="http://schemas.openxmlformats.org/officeDocument/2006/relationships/slideLayout" Target="../slideLayouts/slideLayout203.xml"/><Relationship Id="rId193" Type="http://schemas.openxmlformats.org/officeDocument/2006/relationships/slideLayout" Target="../slideLayouts/slideLayout245.xml"/><Relationship Id="rId207" Type="http://schemas.openxmlformats.org/officeDocument/2006/relationships/slideLayout" Target="../slideLayouts/slideLayout259.xml"/><Relationship Id="rId249" Type="http://schemas.openxmlformats.org/officeDocument/2006/relationships/slideLayout" Target="../slideLayouts/slideLayout301.xml"/><Relationship Id="rId13" Type="http://schemas.openxmlformats.org/officeDocument/2006/relationships/slideLayout" Target="../slideLayouts/slideLayout65.xml"/><Relationship Id="rId109" Type="http://schemas.openxmlformats.org/officeDocument/2006/relationships/slideLayout" Target="../slideLayouts/slideLayout161.xml"/><Relationship Id="rId260" Type="http://schemas.openxmlformats.org/officeDocument/2006/relationships/slideLayout" Target="../slideLayouts/slideLayout312.xml"/><Relationship Id="rId316" Type="http://schemas.openxmlformats.org/officeDocument/2006/relationships/slideLayout" Target="../slideLayouts/slideLayout368.xml"/><Relationship Id="rId55" Type="http://schemas.openxmlformats.org/officeDocument/2006/relationships/slideLayout" Target="../slideLayouts/slideLayout107.xml"/><Relationship Id="rId97" Type="http://schemas.openxmlformats.org/officeDocument/2006/relationships/slideLayout" Target="../slideLayouts/slideLayout149.xml"/><Relationship Id="rId120" Type="http://schemas.openxmlformats.org/officeDocument/2006/relationships/slideLayout" Target="../slideLayouts/slideLayout172.xml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493.xml"/><Relationship Id="rId299" Type="http://schemas.openxmlformats.org/officeDocument/2006/relationships/slideLayout" Target="../slideLayouts/slideLayout675.xml"/><Relationship Id="rId21" Type="http://schemas.openxmlformats.org/officeDocument/2006/relationships/slideLayout" Target="../slideLayouts/slideLayout397.xml"/><Relationship Id="rId63" Type="http://schemas.openxmlformats.org/officeDocument/2006/relationships/slideLayout" Target="../slideLayouts/slideLayout439.xml"/><Relationship Id="rId159" Type="http://schemas.openxmlformats.org/officeDocument/2006/relationships/slideLayout" Target="../slideLayouts/slideLayout535.xml"/><Relationship Id="rId324" Type="http://schemas.openxmlformats.org/officeDocument/2006/relationships/slideLayout" Target="../slideLayouts/slideLayout700.xml"/><Relationship Id="rId170" Type="http://schemas.openxmlformats.org/officeDocument/2006/relationships/slideLayout" Target="../slideLayouts/slideLayout546.xml"/><Relationship Id="rId226" Type="http://schemas.openxmlformats.org/officeDocument/2006/relationships/slideLayout" Target="../slideLayouts/slideLayout602.xml"/><Relationship Id="rId268" Type="http://schemas.openxmlformats.org/officeDocument/2006/relationships/slideLayout" Target="../slideLayouts/slideLayout644.xml"/><Relationship Id="rId32" Type="http://schemas.openxmlformats.org/officeDocument/2006/relationships/slideLayout" Target="../slideLayouts/slideLayout408.xml"/><Relationship Id="rId74" Type="http://schemas.openxmlformats.org/officeDocument/2006/relationships/slideLayout" Target="../slideLayouts/slideLayout450.xml"/><Relationship Id="rId128" Type="http://schemas.openxmlformats.org/officeDocument/2006/relationships/slideLayout" Target="../slideLayouts/slideLayout504.xml"/><Relationship Id="rId5" Type="http://schemas.openxmlformats.org/officeDocument/2006/relationships/slideLayout" Target="../slideLayouts/slideLayout381.xml"/><Relationship Id="rId181" Type="http://schemas.openxmlformats.org/officeDocument/2006/relationships/slideLayout" Target="../slideLayouts/slideLayout557.xml"/><Relationship Id="rId237" Type="http://schemas.openxmlformats.org/officeDocument/2006/relationships/slideLayout" Target="../slideLayouts/slideLayout613.xml"/><Relationship Id="rId279" Type="http://schemas.openxmlformats.org/officeDocument/2006/relationships/slideLayout" Target="../slideLayouts/slideLayout655.xml"/><Relationship Id="rId43" Type="http://schemas.openxmlformats.org/officeDocument/2006/relationships/slideLayout" Target="../slideLayouts/slideLayout419.xml"/><Relationship Id="rId139" Type="http://schemas.openxmlformats.org/officeDocument/2006/relationships/slideLayout" Target="../slideLayouts/slideLayout515.xml"/><Relationship Id="rId290" Type="http://schemas.openxmlformats.org/officeDocument/2006/relationships/slideLayout" Target="../slideLayouts/slideLayout666.xml"/><Relationship Id="rId304" Type="http://schemas.openxmlformats.org/officeDocument/2006/relationships/slideLayout" Target="../slideLayouts/slideLayout680.xml"/><Relationship Id="rId85" Type="http://schemas.openxmlformats.org/officeDocument/2006/relationships/slideLayout" Target="../slideLayouts/slideLayout461.xml"/><Relationship Id="rId150" Type="http://schemas.openxmlformats.org/officeDocument/2006/relationships/slideLayout" Target="../slideLayouts/slideLayout526.xml"/><Relationship Id="rId192" Type="http://schemas.openxmlformats.org/officeDocument/2006/relationships/slideLayout" Target="../slideLayouts/slideLayout568.xml"/><Relationship Id="rId206" Type="http://schemas.openxmlformats.org/officeDocument/2006/relationships/slideLayout" Target="../slideLayouts/slideLayout582.xml"/><Relationship Id="rId248" Type="http://schemas.openxmlformats.org/officeDocument/2006/relationships/slideLayout" Target="../slideLayouts/slideLayout624.xml"/><Relationship Id="rId12" Type="http://schemas.openxmlformats.org/officeDocument/2006/relationships/slideLayout" Target="../slideLayouts/slideLayout388.xml"/><Relationship Id="rId108" Type="http://schemas.openxmlformats.org/officeDocument/2006/relationships/slideLayout" Target="../slideLayouts/slideLayout484.xml"/><Relationship Id="rId315" Type="http://schemas.openxmlformats.org/officeDocument/2006/relationships/slideLayout" Target="../slideLayouts/slideLayout691.xml"/><Relationship Id="rId54" Type="http://schemas.openxmlformats.org/officeDocument/2006/relationships/slideLayout" Target="../slideLayouts/slideLayout430.xml"/><Relationship Id="rId96" Type="http://schemas.openxmlformats.org/officeDocument/2006/relationships/slideLayout" Target="../slideLayouts/slideLayout472.xml"/><Relationship Id="rId161" Type="http://schemas.openxmlformats.org/officeDocument/2006/relationships/slideLayout" Target="../slideLayouts/slideLayout537.xml"/><Relationship Id="rId217" Type="http://schemas.openxmlformats.org/officeDocument/2006/relationships/slideLayout" Target="../slideLayouts/slideLayout593.xml"/><Relationship Id="rId259" Type="http://schemas.openxmlformats.org/officeDocument/2006/relationships/slideLayout" Target="../slideLayouts/slideLayout635.xml"/><Relationship Id="rId23" Type="http://schemas.openxmlformats.org/officeDocument/2006/relationships/slideLayout" Target="../slideLayouts/slideLayout399.xml"/><Relationship Id="rId119" Type="http://schemas.openxmlformats.org/officeDocument/2006/relationships/slideLayout" Target="../slideLayouts/slideLayout495.xml"/><Relationship Id="rId270" Type="http://schemas.openxmlformats.org/officeDocument/2006/relationships/slideLayout" Target="../slideLayouts/slideLayout646.xml"/><Relationship Id="rId326" Type="http://schemas.openxmlformats.org/officeDocument/2006/relationships/slideLayout" Target="../slideLayouts/slideLayout702.xml"/><Relationship Id="rId65" Type="http://schemas.openxmlformats.org/officeDocument/2006/relationships/slideLayout" Target="../slideLayouts/slideLayout441.xml"/><Relationship Id="rId130" Type="http://schemas.openxmlformats.org/officeDocument/2006/relationships/slideLayout" Target="../slideLayouts/slideLayout506.xml"/><Relationship Id="rId172" Type="http://schemas.openxmlformats.org/officeDocument/2006/relationships/slideLayout" Target="../slideLayouts/slideLayout548.xml"/><Relationship Id="rId228" Type="http://schemas.openxmlformats.org/officeDocument/2006/relationships/slideLayout" Target="../slideLayouts/slideLayout604.xml"/><Relationship Id="rId281" Type="http://schemas.openxmlformats.org/officeDocument/2006/relationships/slideLayout" Target="../slideLayouts/slideLayout657.xml"/><Relationship Id="rId34" Type="http://schemas.openxmlformats.org/officeDocument/2006/relationships/slideLayout" Target="../slideLayouts/slideLayout410.xml"/><Relationship Id="rId76" Type="http://schemas.openxmlformats.org/officeDocument/2006/relationships/slideLayout" Target="../slideLayouts/slideLayout452.xml"/><Relationship Id="rId141" Type="http://schemas.openxmlformats.org/officeDocument/2006/relationships/slideLayout" Target="../slideLayouts/slideLayout517.xml"/><Relationship Id="rId7" Type="http://schemas.openxmlformats.org/officeDocument/2006/relationships/slideLayout" Target="../slideLayouts/slideLayout383.xml"/><Relationship Id="rId162" Type="http://schemas.openxmlformats.org/officeDocument/2006/relationships/slideLayout" Target="../slideLayouts/slideLayout538.xml"/><Relationship Id="rId183" Type="http://schemas.openxmlformats.org/officeDocument/2006/relationships/slideLayout" Target="../slideLayouts/slideLayout559.xml"/><Relationship Id="rId218" Type="http://schemas.openxmlformats.org/officeDocument/2006/relationships/slideLayout" Target="../slideLayouts/slideLayout594.xml"/><Relationship Id="rId239" Type="http://schemas.openxmlformats.org/officeDocument/2006/relationships/slideLayout" Target="../slideLayouts/slideLayout615.xml"/><Relationship Id="rId250" Type="http://schemas.openxmlformats.org/officeDocument/2006/relationships/slideLayout" Target="../slideLayouts/slideLayout626.xml"/><Relationship Id="rId271" Type="http://schemas.openxmlformats.org/officeDocument/2006/relationships/slideLayout" Target="../slideLayouts/slideLayout647.xml"/><Relationship Id="rId292" Type="http://schemas.openxmlformats.org/officeDocument/2006/relationships/slideLayout" Target="../slideLayouts/slideLayout668.xml"/><Relationship Id="rId306" Type="http://schemas.openxmlformats.org/officeDocument/2006/relationships/slideLayout" Target="../slideLayouts/slideLayout682.xml"/><Relationship Id="rId24" Type="http://schemas.openxmlformats.org/officeDocument/2006/relationships/slideLayout" Target="../slideLayouts/slideLayout400.xml"/><Relationship Id="rId45" Type="http://schemas.openxmlformats.org/officeDocument/2006/relationships/slideLayout" Target="../slideLayouts/slideLayout421.xml"/><Relationship Id="rId66" Type="http://schemas.openxmlformats.org/officeDocument/2006/relationships/slideLayout" Target="../slideLayouts/slideLayout442.xml"/><Relationship Id="rId87" Type="http://schemas.openxmlformats.org/officeDocument/2006/relationships/slideLayout" Target="../slideLayouts/slideLayout463.xml"/><Relationship Id="rId110" Type="http://schemas.openxmlformats.org/officeDocument/2006/relationships/slideLayout" Target="../slideLayouts/slideLayout486.xml"/><Relationship Id="rId131" Type="http://schemas.openxmlformats.org/officeDocument/2006/relationships/slideLayout" Target="../slideLayouts/slideLayout507.xml"/><Relationship Id="rId327" Type="http://schemas.openxmlformats.org/officeDocument/2006/relationships/slideLayout" Target="../slideLayouts/slideLayout703.xml"/><Relationship Id="rId152" Type="http://schemas.openxmlformats.org/officeDocument/2006/relationships/slideLayout" Target="../slideLayouts/slideLayout528.xml"/><Relationship Id="rId173" Type="http://schemas.openxmlformats.org/officeDocument/2006/relationships/slideLayout" Target="../slideLayouts/slideLayout549.xml"/><Relationship Id="rId194" Type="http://schemas.openxmlformats.org/officeDocument/2006/relationships/slideLayout" Target="../slideLayouts/slideLayout570.xml"/><Relationship Id="rId208" Type="http://schemas.openxmlformats.org/officeDocument/2006/relationships/slideLayout" Target="../slideLayouts/slideLayout584.xml"/><Relationship Id="rId229" Type="http://schemas.openxmlformats.org/officeDocument/2006/relationships/slideLayout" Target="../slideLayouts/slideLayout605.xml"/><Relationship Id="rId240" Type="http://schemas.openxmlformats.org/officeDocument/2006/relationships/slideLayout" Target="../slideLayouts/slideLayout616.xml"/><Relationship Id="rId261" Type="http://schemas.openxmlformats.org/officeDocument/2006/relationships/slideLayout" Target="../slideLayouts/slideLayout637.xml"/><Relationship Id="rId14" Type="http://schemas.openxmlformats.org/officeDocument/2006/relationships/slideLayout" Target="../slideLayouts/slideLayout390.xml"/><Relationship Id="rId35" Type="http://schemas.openxmlformats.org/officeDocument/2006/relationships/slideLayout" Target="../slideLayouts/slideLayout411.xml"/><Relationship Id="rId56" Type="http://schemas.openxmlformats.org/officeDocument/2006/relationships/slideLayout" Target="../slideLayouts/slideLayout432.xml"/><Relationship Id="rId77" Type="http://schemas.openxmlformats.org/officeDocument/2006/relationships/slideLayout" Target="../slideLayouts/slideLayout453.xml"/><Relationship Id="rId100" Type="http://schemas.openxmlformats.org/officeDocument/2006/relationships/slideLayout" Target="../slideLayouts/slideLayout476.xml"/><Relationship Id="rId282" Type="http://schemas.openxmlformats.org/officeDocument/2006/relationships/slideLayout" Target="../slideLayouts/slideLayout658.xml"/><Relationship Id="rId317" Type="http://schemas.openxmlformats.org/officeDocument/2006/relationships/slideLayout" Target="../slideLayouts/slideLayout693.xml"/><Relationship Id="rId8" Type="http://schemas.openxmlformats.org/officeDocument/2006/relationships/slideLayout" Target="../slideLayouts/slideLayout384.xml"/><Relationship Id="rId98" Type="http://schemas.openxmlformats.org/officeDocument/2006/relationships/slideLayout" Target="../slideLayouts/slideLayout474.xml"/><Relationship Id="rId121" Type="http://schemas.openxmlformats.org/officeDocument/2006/relationships/slideLayout" Target="../slideLayouts/slideLayout497.xml"/><Relationship Id="rId142" Type="http://schemas.openxmlformats.org/officeDocument/2006/relationships/slideLayout" Target="../slideLayouts/slideLayout518.xml"/><Relationship Id="rId163" Type="http://schemas.openxmlformats.org/officeDocument/2006/relationships/slideLayout" Target="../slideLayouts/slideLayout539.xml"/><Relationship Id="rId184" Type="http://schemas.openxmlformats.org/officeDocument/2006/relationships/slideLayout" Target="../slideLayouts/slideLayout560.xml"/><Relationship Id="rId219" Type="http://schemas.openxmlformats.org/officeDocument/2006/relationships/slideLayout" Target="../slideLayouts/slideLayout595.xml"/><Relationship Id="rId230" Type="http://schemas.openxmlformats.org/officeDocument/2006/relationships/slideLayout" Target="../slideLayouts/slideLayout606.xml"/><Relationship Id="rId251" Type="http://schemas.openxmlformats.org/officeDocument/2006/relationships/slideLayout" Target="../slideLayouts/slideLayout627.xml"/><Relationship Id="rId25" Type="http://schemas.openxmlformats.org/officeDocument/2006/relationships/slideLayout" Target="../slideLayouts/slideLayout401.xml"/><Relationship Id="rId46" Type="http://schemas.openxmlformats.org/officeDocument/2006/relationships/slideLayout" Target="../slideLayouts/slideLayout422.xml"/><Relationship Id="rId67" Type="http://schemas.openxmlformats.org/officeDocument/2006/relationships/slideLayout" Target="../slideLayouts/slideLayout443.xml"/><Relationship Id="rId272" Type="http://schemas.openxmlformats.org/officeDocument/2006/relationships/slideLayout" Target="../slideLayouts/slideLayout648.xml"/><Relationship Id="rId293" Type="http://schemas.openxmlformats.org/officeDocument/2006/relationships/slideLayout" Target="../slideLayouts/slideLayout669.xml"/><Relationship Id="rId307" Type="http://schemas.openxmlformats.org/officeDocument/2006/relationships/slideLayout" Target="../slideLayouts/slideLayout683.xml"/><Relationship Id="rId328" Type="http://schemas.openxmlformats.org/officeDocument/2006/relationships/theme" Target="../theme/theme4.xml"/><Relationship Id="rId88" Type="http://schemas.openxmlformats.org/officeDocument/2006/relationships/slideLayout" Target="../slideLayouts/slideLayout464.xml"/><Relationship Id="rId111" Type="http://schemas.openxmlformats.org/officeDocument/2006/relationships/slideLayout" Target="../slideLayouts/slideLayout487.xml"/><Relationship Id="rId132" Type="http://schemas.openxmlformats.org/officeDocument/2006/relationships/slideLayout" Target="../slideLayouts/slideLayout508.xml"/><Relationship Id="rId153" Type="http://schemas.openxmlformats.org/officeDocument/2006/relationships/slideLayout" Target="../slideLayouts/slideLayout529.xml"/><Relationship Id="rId174" Type="http://schemas.openxmlformats.org/officeDocument/2006/relationships/slideLayout" Target="../slideLayouts/slideLayout550.xml"/><Relationship Id="rId195" Type="http://schemas.openxmlformats.org/officeDocument/2006/relationships/slideLayout" Target="../slideLayouts/slideLayout571.xml"/><Relationship Id="rId209" Type="http://schemas.openxmlformats.org/officeDocument/2006/relationships/slideLayout" Target="../slideLayouts/slideLayout585.xml"/><Relationship Id="rId220" Type="http://schemas.openxmlformats.org/officeDocument/2006/relationships/slideLayout" Target="../slideLayouts/slideLayout596.xml"/><Relationship Id="rId241" Type="http://schemas.openxmlformats.org/officeDocument/2006/relationships/slideLayout" Target="../slideLayouts/slideLayout617.xml"/><Relationship Id="rId15" Type="http://schemas.openxmlformats.org/officeDocument/2006/relationships/slideLayout" Target="../slideLayouts/slideLayout391.xml"/><Relationship Id="rId36" Type="http://schemas.openxmlformats.org/officeDocument/2006/relationships/slideLayout" Target="../slideLayouts/slideLayout412.xml"/><Relationship Id="rId57" Type="http://schemas.openxmlformats.org/officeDocument/2006/relationships/slideLayout" Target="../slideLayouts/slideLayout433.xml"/><Relationship Id="rId262" Type="http://schemas.openxmlformats.org/officeDocument/2006/relationships/slideLayout" Target="../slideLayouts/slideLayout638.xml"/><Relationship Id="rId283" Type="http://schemas.openxmlformats.org/officeDocument/2006/relationships/slideLayout" Target="../slideLayouts/slideLayout659.xml"/><Relationship Id="rId318" Type="http://schemas.openxmlformats.org/officeDocument/2006/relationships/slideLayout" Target="../slideLayouts/slideLayout694.xml"/><Relationship Id="rId78" Type="http://schemas.openxmlformats.org/officeDocument/2006/relationships/slideLayout" Target="../slideLayouts/slideLayout454.xml"/><Relationship Id="rId99" Type="http://schemas.openxmlformats.org/officeDocument/2006/relationships/slideLayout" Target="../slideLayouts/slideLayout475.xml"/><Relationship Id="rId101" Type="http://schemas.openxmlformats.org/officeDocument/2006/relationships/slideLayout" Target="../slideLayouts/slideLayout477.xml"/><Relationship Id="rId122" Type="http://schemas.openxmlformats.org/officeDocument/2006/relationships/slideLayout" Target="../slideLayouts/slideLayout498.xml"/><Relationship Id="rId143" Type="http://schemas.openxmlformats.org/officeDocument/2006/relationships/slideLayout" Target="../slideLayouts/slideLayout519.xml"/><Relationship Id="rId164" Type="http://schemas.openxmlformats.org/officeDocument/2006/relationships/slideLayout" Target="../slideLayouts/slideLayout540.xml"/><Relationship Id="rId185" Type="http://schemas.openxmlformats.org/officeDocument/2006/relationships/slideLayout" Target="../slideLayouts/slideLayout561.xml"/><Relationship Id="rId9" Type="http://schemas.openxmlformats.org/officeDocument/2006/relationships/slideLayout" Target="../slideLayouts/slideLayout385.xml"/><Relationship Id="rId210" Type="http://schemas.openxmlformats.org/officeDocument/2006/relationships/slideLayout" Target="../slideLayouts/slideLayout586.xml"/><Relationship Id="rId26" Type="http://schemas.openxmlformats.org/officeDocument/2006/relationships/slideLayout" Target="../slideLayouts/slideLayout402.xml"/><Relationship Id="rId231" Type="http://schemas.openxmlformats.org/officeDocument/2006/relationships/slideLayout" Target="../slideLayouts/slideLayout607.xml"/><Relationship Id="rId252" Type="http://schemas.openxmlformats.org/officeDocument/2006/relationships/slideLayout" Target="../slideLayouts/slideLayout628.xml"/><Relationship Id="rId273" Type="http://schemas.openxmlformats.org/officeDocument/2006/relationships/slideLayout" Target="../slideLayouts/slideLayout649.xml"/><Relationship Id="rId294" Type="http://schemas.openxmlformats.org/officeDocument/2006/relationships/slideLayout" Target="../slideLayouts/slideLayout670.xml"/><Relationship Id="rId308" Type="http://schemas.openxmlformats.org/officeDocument/2006/relationships/slideLayout" Target="../slideLayouts/slideLayout684.xml"/><Relationship Id="rId47" Type="http://schemas.openxmlformats.org/officeDocument/2006/relationships/slideLayout" Target="../slideLayouts/slideLayout423.xml"/><Relationship Id="rId68" Type="http://schemas.openxmlformats.org/officeDocument/2006/relationships/slideLayout" Target="../slideLayouts/slideLayout444.xml"/><Relationship Id="rId89" Type="http://schemas.openxmlformats.org/officeDocument/2006/relationships/slideLayout" Target="../slideLayouts/slideLayout465.xml"/><Relationship Id="rId112" Type="http://schemas.openxmlformats.org/officeDocument/2006/relationships/slideLayout" Target="../slideLayouts/slideLayout488.xml"/><Relationship Id="rId133" Type="http://schemas.openxmlformats.org/officeDocument/2006/relationships/slideLayout" Target="../slideLayouts/slideLayout509.xml"/><Relationship Id="rId154" Type="http://schemas.openxmlformats.org/officeDocument/2006/relationships/slideLayout" Target="../slideLayouts/slideLayout530.xml"/><Relationship Id="rId175" Type="http://schemas.openxmlformats.org/officeDocument/2006/relationships/slideLayout" Target="../slideLayouts/slideLayout551.xml"/><Relationship Id="rId196" Type="http://schemas.openxmlformats.org/officeDocument/2006/relationships/slideLayout" Target="../slideLayouts/slideLayout572.xml"/><Relationship Id="rId200" Type="http://schemas.openxmlformats.org/officeDocument/2006/relationships/slideLayout" Target="../slideLayouts/slideLayout576.xml"/><Relationship Id="rId16" Type="http://schemas.openxmlformats.org/officeDocument/2006/relationships/slideLayout" Target="../slideLayouts/slideLayout392.xml"/><Relationship Id="rId221" Type="http://schemas.openxmlformats.org/officeDocument/2006/relationships/slideLayout" Target="../slideLayouts/slideLayout597.xml"/><Relationship Id="rId242" Type="http://schemas.openxmlformats.org/officeDocument/2006/relationships/slideLayout" Target="../slideLayouts/slideLayout618.xml"/><Relationship Id="rId263" Type="http://schemas.openxmlformats.org/officeDocument/2006/relationships/slideLayout" Target="../slideLayouts/slideLayout639.xml"/><Relationship Id="rId284" Type="http://schemas.openxmlformats.org/officeDocument/2006/relationships/slideLayout" Target="../slideLayouts/slideLayout660.xml"/><Relationship Id="rId319" Type="http://schemas.openxmlformats.org/officeDocument/2006/relationships/slideLayout" Target="../slideLayouts/slideLayout695.xml"/><Relationship Id="rId37" Type="http://schemas.openxmlformats.org/officeDocument/2006/relationships/slideLayout" Target="../slideLayouts/slideLayout413.xml"/><Relationship Id="rId58" Type="http://schemas.openxmlformats.org/officeDocument/2006/relationships/slideLayout" Target="../slideLayouts/slideLayout434.xml"/><Relationship Id="rId79" Type="http://schemas.openxmlformats.org/officeDocument/2006/relationships/slideLayout" Target="../slideLayouts/slideLayout455.xml"/><Relationship Id="rId102" Type="http://schemas.openxmlformats.org/officeDocument/2006/relationships/slideLayout" Target="../slideLayouts/slideLayout478.xml"/><Relationship Id="rId123" Type="http://schemas.openxmlformats.org/officeDocument/2006/relationships/slideLayout" Target="../slideLayouts/slideLayout499.xml"/><Relationship Id="rId144" Type="http://schemas.openxmlformats.org/officeDocument/2006/relationships/slideLayout" Target="../slideLayouts/slideLayout520.xml"/><Relationship Id="rId90" Type="http://schemas.openxmlformats.org/officeDocument/2006/relationships/slideLayout" Target="../slideLayouts/slideLayout466.xml"/><Relationship Id="rId165" Type="http://schemas.openxmlformats.org/officeDocument/2006/relationships/slideLayout" Target="../slideLayouts/slideLayout541.xml"/><Relationship Id="rId186" Type="http://schemas.openxmlformats.org/officeDocument/2006/relationships/slideLayout" Target="../slideLayouts/slideLayout562.xml"/><Relationship Id="rId211" Type="http://schemas.openxmlformats.org/officeDocument/2006/relationships/slideLayout" Target="../slideLayouts/slideLayout587.xml"/><Relationship Id="rId232" Type="http://schemas.openxmlformats.org/officeDocument/2006/relationships/slideLayout" Target="../slideLayouts/slideLayout608.xml"/><Relationship Id="rId253" Type="http://schemas.openxmlformats.org/officeDocument/2006/relationships/slideLayout" Target="../slideLayouts/slideLayout629.xml"/><Relationship Id="rId274" Type="http://schemas.openxmlformats.org/officeDocument/2006/relationships/slideLayout" Target="../slideLayouts/slideLayout650.xml"/><Relationship Id="rId295" Type="http://schemas.openxmlformats.org/officeDocument/2006/relationships/slideLayout" Target="../slideLayouts/slideLayout671.xml"/><Relationship Id="rId309" Type="http://schemas.openxmlformats.org/officeDocument/2006/relationships/slideLayout" Target="../slideLayouts/slideLayout685.xml"/><Relationship Id="rId27" Type="http://schemas.openxmlformats.org/officeDocument/2006/relationships/slideLayout" Target="../slideLayouts/slideLayout403.xml"/><Relationship Id="rId48" Type="http://schemas.openxmlformats.org/officeDocument/2006/relationships/slideLayout" Target="../slideLayouts/slideLayout424.xml"/><Relationship Id="rId69" Type="http://schemas.openxmlformats.org/officeDocument/2006/relationships/slideLayout" Target="../slideLayouts/slideLayout445.xml"/><Relationship Id="rId113" Type="http://schemas.openxmlformats.org/officeDocument/2006/relationships/slideLayout" Target="../slideLayouts/slideLayout489.xml"/><Relationship Id="rId134" Type="http://schemas.openxmlformats.org/officeDocument/2006/relationships/slideLayout" Target="../slideLayouts/slideLayout510.xml"/><Relationship Id="rId320" Type="http://schemas.openxmlformats.org/officeDocument/2006/relationships/slideLayout" Target="../slideLayouts/slideLayout696.xml"/><Relationship Id="rId80" Type="http://schemas.openxmlformats.org/officeDocument/2006/relationships/slideLayout" Target="../slideLayouts/slideLayout456.xml"/><Relationship Id="rId155" Type="http://schemas.openxmlformats.org/officeDocument/2006/relationships/slideLayout" Target="../slideLayouts/slideLayout531.xml"/><Relationship Id="rId176" Type="http://schemas.openxmlformats.org/officeDocument/2006/relationships/slideLayout" Target="../slideLayouts/slideLayout552.xml"/><Relationship Id="rId197" Type="http://schemas.openxmlformats.org/officeDocument/2006/relationships/slideLayout" Target="../slideLayouts/slideLayout573.xml"/><Relationship Id="rId201" Type="http://schemas.openxmlformats.org/officeDocument/2006/relationships/slideLayout" Target="../slideLayouts/slideLayout577.xml"/><Relationship Id="rId222" Type="http://schemas.openxmlformats.org/officeDocument/2006/relationships/slideLayout" Target="../slideLayouts/slideLayout598.xml"/><Relationship Id="rId243" Type="http://schemas.openxmlformats.org/officeDocument/2006/relationships/slideLayout" Target="../slideLayouts/slideLayout619.xml"/><Relationship Id="rId264" Type="http://schemas.openxmlformats.org/officeDocument/2006/relationships/slideLayout" Target="../slideLayouts/slideLayout640.xml"/><Relationship Id="rId285" Type="http://schemas.openxmlformats.org/officeDocument/2006/relationships/slideLayout" Target="../slideLayouts/slideLayout661.xml"/><Relationship Id="rId17" Type="http://schemas.openxmlformats.org/officeDocument/2006/relationships/slideLayout" Target="../slideLayouts/slideLayout393.xml"/><Relationship Id="rId38" Type="http://schemas.openxmlformats.org/officeDocument/2006/relationships/slideLayout" Target="../slideLayouts/slideLayout414.xml"/><Relationship Id="rId59" Type="http://schemas.openxmlformats.org/officeDocument/2006/relationships/slideLayout" Target="../slideLayouts/slideLayout435.xml"/><Relationship Id="rId103" Type="http://schemas.openxmlformats.org/officeDocument/2006/relationships/slideLayout" Target="../slideLayouts/slideLayout479.xml"/><Relationship Id="rId124" Type="http://schemas.openxmlformats.org/officeDocument/2006/relationships/slideLayout" Target="../slideLayouts/slideLayout500.xml"/><Relationship Id="rId310" Type="http://schemas.openxmlformats.org/officeDocument/2006/relationships/slideLayout" Target="../slideLayouts/slideLayout686.xml"/><Relationship Id="rId70" Type="http://schemas.openxmlformats.org/officeDocument/2006/relationships/slideLayout" Target="../slideLayouts/slideLayout446.xml"/><Relationship Id="rId91" Type="http://schemas.openxmlformats.org/officeDocument/2006/relationships/slideLayout" Target="../slideLayouts/slideLayout467.xml"/><Relationship Id="rId145" Type="http://schemas.openxmlformats.org/officeDocument/2006/relationships/slideLayout" Target="../slideLayouts/slideLayout521.xml"/><Relationship Id="rId166" Type="http://schemas.openxmlformats.org/officeDocument/2006/relationships/slideLayout" Target="../slideLayouts/slideLayout542.xml"/><Relationship Id="rId187" Type="http://schemas.openxmlformats.org/officeDocument/2006/relationships/slideLayout" Target="../slideLayouts/slideLayout563.xml"/><Relationship Id="rId1" Type="http://schemas.openxmlformats.org/officeDocument/2006/relationships/slideLayout" Target="../slideLayouts/slideLayout377.xml"/><Relationship Id="rId212" Type="http://schemas.openxmlformats.org/officeDocument/2006/relationships/slideLayout" Target="../slideLayouts/slideLayout588.xml"/><Relationship Id="rId233" Type="http://schemas.openxmlformats.org/officeDocument/2006/relationships/slideLayout" Target="../slideLayouts/slideLayout609.xml"/><Relationship Id="rId254" Type="http://schemas.openxmlformats.org/officeDocument/2006/relationships/slideLayout" Target="../slideLayouts/slideLayout630.xml"/><Relationship Id="rId28" Type="http://schemas.openxmlformats.org/officeDocument/2006/relationships/slideLayout" Target="../slideLayouts/slideLayout404.xml"/><Relationship Id="rId49" Type="http://schemas.openxmlformats.org/officeDocument/2006/relationships/slideLayout" Target="../slideLayouts/slideLayout425.xml"/><Relationship Id="rId114" Type="http://schemas.openxmlformats.org/officeDocument/2006/relationships/slideLayout" Target="../slideLayouts/slideLayout490.xml"/><Relationship Id="rId275" Type="http://schemas.openxmlformats.org/officeDocument/2006/relationships/slideLayout" Target="../slideLayouts/slideLayout651.xml"/><Relationship Id="rId296" Type="http://schemas.openxmlformats.org/officeDocument/2006/relationships/slideLayout" Target="../slideLayouts/slideLayout672.xml"/><Relationship Id="rId300" Type="http://schemas.openxmlformats.org/officeDocument/2006/relationships/slideLayout" Target="../slideLayouts/slideLayout676.xml"/><Relationship Id="rId60" Type="http://schemas.openxmlformats.org/officeDocument/2006/relationships/slideLayout" Target="../slideLayouts/slideLayout436.xml"/><Relationship Id="rId81" Type="http://schemas.openxmlformats.org/officeDocument/2006/relationships/slideLayout" Target="../slideLayouts/slideLayout457.xml"/><Relationship Id="rId135" Type="http://schemas.openxmlformats.org/officeDocument/2006/relationships/slideLayout" Target="../slideLayouts/slideLayout511.xml"/><Relationship Id="rId156" Type="http://schemas.openxmlformats.org/officeDocument/2006/relationships/slideLayout" Target="../slideLayouts/slideLayout532.xml"/><Relationship Id="rId177" Type="http://schemas.openxmlformats.org/officeDocument/2006/relationships/slideLayout" Target="../slideLayouts/slideLayout553.xml"/><Relationship Id="rId198" Type="http://schemas.openxmlformats.org/officeDocument/2006/relationships/slideLayout" Target="../slideLayouts/slideLayout574.xml"/><Relationship Id="rId321" Type="http://schemas.openxmlformats.org/officeDocument/2006/relationships/slideLayout" Target="../slideLayouts/slideLayout697.xml"/><Relationship Id="rId202" Type="http://schemas.openxmlformats.org/officeDocument/2006/relationships/slideLayout" Target="../slideLayouts/slideLayout578.xml"/><Relationship Id="rId223" Type="http://schemas.openxmlformats.org/officeDocument/2006/relationships/slideLayout" Target="../slideLayouts/slideLayout599.xml"/><Relationship Id="rId244" Type="http://schemas.openxmlformats.org/officeDocument/2006/relationships/slideLayout" Target="../slideLayouts/slideLayout620.xml"/><Relationship Id="rId18" Type="http://schemas.openxmlformats.org/officeDocument/2006/relationships/slideLayout" Target="../slideLayouts/slideLayout394.xml"/><Relationship Id="rId39" Type="http://schemas.openxmlformats.org/officeDocument/2006/relationships/slideLayout" Target="../slideLayouts/slideLayout415.xml"/><Relationship Id="rId265" Type="http://schemas.openxmlformats.org/officeDocument/2006/relationships/slideLayout" Target="../slideLayouts/slideLayout641.xml"/><Relationship Id="rId286" Type="http://schemas.openxmlformats.org/officeDocument/2006/relationships/slideLayout" Target="../slideLayouts/slideLayout662.xml"/><Relationship Id="rId50" Type="http://schemas.openxmlformats.org/officeDocument/2006/relationships/slideLayout" Target="../slideLayouts/slideLayout426.xml"/><Relationship Id="rId104" Type="http://schemas.openxmlformats.org/officeDocument/2006/relationships/slideLayout" Target="../slideLayouts/slideLayout480.xml"/><Relationship Id="rId125" Type="http://schemas.openxmlformats.org/officeDocument/2006/relationships/slideLayout" Target="../slideLayouts/slideLayout501.xml"/><Relationship Id="rId146" Type="http://schemas.openxmlformats.org/officeDocument/2006/relationships/slideLayout" Target="../slideLayouts/slideLayout522.xml"/><Relationship Id="rId167" Type="http://schemas.openxmlformats.org/officeDocument/2006/relationships/slideLayout" Target="../slideLayouts/slideLayout543.xml"/><Relationship Id="rId188" Type="http://schemas.openxmlformats.org/officeDocument/2006/relationships/slideLayout" Target="../slideLayouts/slideLayout564.xml"/><Relationship Id="rId311" Type="http://schemas.openxmlformats.org/officeDocument/2006/relationships/slideLayout" Target="../slideLayouts/slideLayout687.xml"/><Relationship Id="rId71" Type="http://schemas.openxmlformats.org/officeDocument/2006/relationships/slideLayout" Target="../slideLayouts/slideLayout447.xml"/><Relationship Id="rId92" Type="http://schemas.openxmlformats.org/officeDocument/2006/relationships/slideLayout" Target="../slideLayouts/slideLayout468.xml"/><Relationship Id="rId213" Type="http://schemas.openxmlformats.org/officeDocument/2006/relationships/slideLayout" Target="../slideLayouts/slideLayout589.xml"/><Relationship Id="rId234" Type="http://schemas.openxmlformats.org/officeDocument/2006/relationships/slideLayout" Target="../slideLayouts/slideLayout610.xml"/><Relationship Id="rId2" Type="http://schemas.openxmlformats.org/officeDocument/2006/relationships/slideLayout" Target="../slideLayouts/slideLayout378.xml"/><Relationship Id="rId29" Type="http://schemas.openxmlformats.org/officeDocument/2006/relationships/slideLayout" Target="../slideLayouts/slideLayout405.xml"/><Relationship Id="rId255" Type="http://schemas.openxmlformats.org/officeDocument/2006/relationships/slideLayout" Target="../slideLayouts/slideLayout631.xml"/><Relationship Id="rId276" Type="http://schemas.openxmlformats.org/officeDocument/2006/relationships/slideLayout" Target="../slideLayouts/slideLayout652.xml"/><Relationship Id="rId297" Type="http://schemas.openxmlformats.org/officeDocument/2006/relationships/slideLayout" Target="../slideLayouts/slideLayout673.xml"/><Relationship Id="rId40" Type="http://schemas.openxmlformats.org/officeDocument/2006/relationships/slideLayout" Target="../slideLayouts/slideLayout416.xml"/><Relationship Id="rId115" Type="http://schemas.openxmlformats.org/officeDocument/2006/relationships/slideLayout" Target="../slideLayouts/slideLayout491.xml"/><Relationship Id="rId136" Type="http://schemas.openxmlformats.org/officeDocument/2006/relationships/slideLayout" Target="../slideLayouts/slideLayout512.xml"/><Relationship Id="rId157" Type="http://schemas.openxmlformats.org/officeDocument/2006/relationships/slideLayout" Target="../slideLayouts/slideLayout533.xml"/><Relationship Id="rId178" Type="http://schemas.openxmlformats.org/officeDocument/2006/relationships/slideLayout" Target="../slideLayouts/slideLayout554.xml"/><Relationship Id="rId301" Type="http://schemas.openxmlformats.org/officeDocument/2006/relationships/slideLayout" Target="../slideLayouts/slideLayout677.xml"/><Relationship Id="rId322" Type="http://schemas.openxmlformats.org/officeDocument/2006/relationships/slideLayout" Target="../slideLayouts/slideLayout698.xml"/><Relationship Id="rId61" Type="http://schemas.openxmlformats.org/officeDocument/2006/relationships/slideLayout" Target="../slideLayouts/slideLayout437.xml"/><Relationship Id="rId82" Type="http://schemas.openxmlformats.org/officeDocument/2006/relationships/slideLayout" Target="../slideLayouts/slideLayout458.xml"/><Relationship Id="rId199" Type="http://schemas.openxmlformats.org/officeDocument/2006/relationships/slideLayout" Target="../slideLayouts/slideLayout575.xml"/><Relationship Id="rId203" Type="http://schemas.openxmlformats.org/officeDocument/2006/relationships/slideLayout" Target="../slideLayouts/slideLayout579.xml"/><Relationship Id="rId19" Type="http://schemas.openxmlformats.org/officeDocument/2006/relationships/slideLayout" Target="../slideLayouts/slideLayout395.xml"/><Relationship Id="rId224" Type="http://schemas.openxmlformats.org/officeDocument/2006/relationships/slideLayout" Target="../slideLayouts/slideLayout600.xml"/><Relationship Id="rId245" Type="http://schemas.openxmlformats.org/officeDocument/2006/relationships/slideLayout" Target="../slideLayouts/slideLayout621.xml"/><Relationship Id="rId266" Type="http://schemas.openxmlformats.org/officeDocument/2006/relationships/slideLayout" Target="../slideLayouts/slideLayout642.xml"/><Relationship Id="rId287" Type="http://schemas.openxmlformats.org/officeDocument/2006/relationships/slideLayout" Target="../slideLayouts/slideLayout663.xml"/><Relationship Id="rId30" Type="http://schemas.openxmlformats.org/officeDocument/2006/relationships/slideLayout" Target="../slideLayouts/slideLayout406.xml"/><Relationship Id="rId105" Type="http://schemas.openxmlformats.org/officeDocument/2006/relationships/slideLayout" Target="../slideLayouts/slideLayout481.xml"/><Relationship Id="rId126" Type="http://schemas.openxmlformats.org/officeDocument/2006/relationships/slideLayout" Target="../slideLayouts/slideLayout502.xml"/><Relationship Id="rId147" Type="http://schemas.openxmlformats.org/officeDocument/2006/relationships/slideLayout" Target="../slideLayouts/slideLayout523.xml"/><Relationship Id="rId168" Type="http://schemas.openxmlformats.org/officeDocument/2006/relationships/slideLayout" Target="../slideLayouts/slideLayout544.xml"/><Relationship Id="rId312" Type="http://schemas.openxmlformats.org/officeDocument/2006/relationships/slideLayout" Target="../slideLayouts/slideLayout688.xml"/><Relationship Id="rId51" Type="http://schemas.openxmlformats.org/officeDocument/2006/relationships/slideLayout" Target="../slideLayouts/slideLayout427.xml"/><Relationship Id="rId72" Type="http://schemas.openxmlformats.org/officeDocument/2006/relationships/slideLayout" Target="../slideLayouts/slideLayout448.xml"/><Relationship Id="rId93" Type="http://schemas.openxmlformats.org/officeDocument/2006/relationships/slideLayout" Target="../slideLayouts/slideLayout469.xml"/><Relationship Id="rId189" Type="http://schemas.openxmlformats.org/officeDocument/2006/relationships/slideLayout" Target="../slideLayouts/slideLayout565.xml"/><Relationship Id="rId3" Type="http://schemas.openxmlformats.org/officeDocument/2006/relationships/slideLayout" Target="../slideLayouts/slideLayout379.xml"/><Relationship Id="rId214" Type="http://schemas.openxmlformats.org/officeDocument/2006/relationships/slideLayout" Target="../slideLayouts/slideLayout590.xml"/><Relationship Id="rId235" Type="http://schemas.openxmlformats.org/officeDocument/2006/relationships/slideLayout" Target="../slideLayouts/slideLayout611.xml"/><Relationship Id="rId256" Type="http://schemas.openxmlformats.org/officeDocument/2006/relationships/slideLayout" Target="../slideLayouts/slideLayout632.xml"/><Relationship Id="rId277" Type="http://schemas.openxmlformats.org/officeDocument/2006/relationships/slideLayout" Target="../slideLayouts/slideLayout653.xml"/><Relationship Id="rId298" Type="http://schemas.openxmlformats.org/officeDocument/2006/relationships/slideLayout" Target="../slideLayouts/slideLayout674.xml"/><Relationship Id="rId116" Type="http://schemas.openxmlformats.org/officeDocument/2006/relationships/slideLayout" Target="../slideLayouts/slideLayout492.xml"/><Relationship Id="rId137" Type="http://schemas.openxmlformats.org/officeDocument/2006/relationships/slideLayout" Target="../slideLayouts/slideLayout513.xml"/><Relationship Id="rId158" Type="http://schemas.openxmlformats.org/officeDocument/2006/relationships/slideLayout" Target="../slideLayouts/slideLayout534.xml"/><Relationship Id="rId302" Type="http://schemas.openxmlformats.org/officeDocument/2006/relationships/slideLayout" Target="../slideLayouts/slideLayout678.xml"/><Relationship Id="rId323" Type="http://schemas.openxmlformats.org/officeDocument/2006/relationships/slideLayout" Target="../slideLayouts/slideLayout699.xml"/><Relationship Id="rId20" Type="http://schemas.openxmlformats.org/officeDocument/2006/relationships/slideLayout" Target="../slideLayouts/slideLayout396.xml"/><Relationship Id="rId41" Type="http://schemas.openxmlformats.org/officeDocument/2006/relationships/slideLayout" Target="../slideLayouts/slideLayout417.xml"/><Relationship Id="rId62" Type="http://schemas.openxmlformats.org/officeDocument/2006/relationships/slideLayout" Target="../slideLayouts/slideLayout438.xml"/><Relationship Id="rId83" Type="http://schemas.openxmlformats.org/officeDocument/2006/relationships/slideLayout" Target="../slideLayouts/slideLayout459.xml"/><Relationship Id="rId179" Type="http://schemas.openxmlformats.org/officeDocument/2006/relationships/slideLayout" Target="../slideLayouts/slideLayout555.xml"/><Relationship Id="rId190" Type="http://schemas.openxmlformats.org/officeDocument/2006/relationships/slideLayout" Target="../slideLayouts/slideLayout566.xml"/><Relationship Id="rId204" Type="http://schemas.openxmlformats.org/officeDocument/2006/relationships/slideLayout" Target="../slideLayouts/slideLayout580.xml"/><Relationship Id="rId225" Type="http://schemas.openxmlformats.org/officeDocument/2006/relationships/slideLayout" Target="../slideLayouts/slideLayout601.xml"/><Relationship Id="rId246" Type="http://schemas.openxmlformats.org/officeDocument/2006/relationships/slideLayout" Target="../slideLayouts/slideLayout622.xml"/><Relationship Id="rId267" Type="http://schemas.openxmlformats.org/officeDocument/2006/relationships/slideLayout" Target="../slideLayouts/slideLayout643.xml"/><Relationship Id="rId288" Type="http://schemas.openxmlformats.org/officeDocument/2006/relationships/slideLayout" Target="../slideLayouts/slideLayout664.xml"/><Relationship Id="rId106" Type="http://schemas.openxmlformats.org/officeDocument/2006/relationships/slideLayout" Target="../slideLayouts/slideLayout482.xml"/><Relationship Id="rId127" Type="http://schemas.openxmlformats.org/officeDocument/2006/relationships/slideLayout" Target="../slideLayouts/slideLayout503.xml"/><Relationship Id="rId313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386.xml"/><Relationship Id="rId31" Type="http://schemas.openxmlformats.org/officeDocument/2006/relationships/slideLayout" Target="../slideLayouts/slideLayout407.xml"/><Relationship Id="rId52" Type="http://schemas.openxmlformats.org/officeDocument/2006/relationships/slideLayout" Target="../slideLayouts/slideLayout428.xml"/><Relationship Id="rId73" Type="http://schemas.openxmlformats.org/officeDocument/2006/relationships/slideLayout" Target="../slideLayouts/slideLayout449.xml"/><Relationship Id="rId94" Type="http://schemas.openxmlformats.org/officeDocument/2006/relationships/slideLayout" Target="../slideLayouts/slideLayout470.xml"/><Relationship Id="rId148" Type="http://schemas.openxmlformats.org/officeDocument/2006/relationships/slideLayout" Target="../slideLayouts/slideLayout524.xml"/><Relationship Id="rId169" Type="http://schemas.openxmlformats.org/officeDocument/2006/relationships/slideLayout" Target="../slideLayouts/slideLayout545.xml"/><Relationship Id="rId4" Type="http://schemas.openxmlformats.org/officeDocument/2006/relationships/slideLayout" Target="../slideLayouts/slideLayout380.xml"/><Relationship Id="rId180" Type="http://schemas.openxmlformats.org/officeDocument/2006/relationships/slideLayout" Target="../slideLayouts/slideLayout556.xml"/><Relationship Id="rId215" Type="http://schemas.openxmlformats.org/officeDocument/2006/relationships/slideLayout" Target="../slideLayouts/slideLayout591.xml"/><Relationship Id="rId236" Type="http://schemas.openxmlformats.org/officeDocument/2006/relationships/slideLayout" Target="../slideLayouts/slideLayout612.xml"/><Relationship Id="rId257" Type="http://schemas.openxmlformats.org/officeDocument/2006/relationships/slideLayout" Target="../slideLayouts/slideLayout633.xml"/><Relationship Id="rId278" Type="http://schemas.openxmlformats.org/officeDocument/2006/relationships/slideLayout" Target="../slideLayouts/slideLayout654.xml"/><Relationship Id="rId303" Type="http://schemas.openxmlformats.org/officeDocument/2006/relationships/slideLayout" Target="../slideLayouts/slideLayout679.xml"/><Relationship Id="rId42" Type="http://schemas.openxmlformats.org/officeDocument/2006/relationships/slideLayout" Target="../slideLayouts/slideLayout418.xml"/><Relationship Id="rId84" Type="http://schemas.openxmlformats.org/officeDocument/2006/relationships/slideLayout" Target="../slideLayouts/slideLayout460.xml"/><Relationship Id="rId138" Type="http://schemas.openxmlformats.org/officeDocument/2006/relationships/slideLayout" Target="../slideLayouts/slideLayout514.xml"/><Relationship Id="rId191" Type="http://schemas.openxmlformats.org/officeDocument/2006/relationships/slideLayout" Target="../slideLayouts/slideLayout567.xml"/><Relationship Id="rId205" Type="http://schemas.openxmlformats.org/officeDocument/2006/relationships/slideLayout" Target="../slideLayouts/slideLayout581.xml"/><Relationship Id="rId247" Type="http://schemas.openxmlformats.org/officeDocument/2006/relationships/slideLayout" Target="../slideLayouts/slideLayout623.xml"/><Relationship Id="rId107" Type="http://schemas.openxmlformats.org/officeDocument/2006/relationships/slideLayout" Target="../slideLayouts/slideLayout483.xml"/><Relationship Id="rId289" Type="http://schemas.openxmlformats.org/officeDocument/2006/relationships/slideLayout" Target="../slideLayouts/slideLayout665.xml"/><Relationship Id="rId11" Type="http://schemas.openxmlformats.org/officeDocument/2006/relationships/slideLayout" Target="../slideLayouts/slideLayout387.xml"/><Relationship Id="rId53" Type="http://schemas.openxmlformats.org/officeDocument/2006/relationships/slideLayout" Target="../slideLayouts/slideLayout429.xml"/><Relationship Id="rId149" Type="http://schemas.openxmlformats.org/officeDocument/2006/relationships/slideLayout" Target="../slideLayouts/slideLayout525.xml"/><Relationship Id="rId314" Type="http://schemas.openxmlformats.org/officeDocument/2006/relationships/slideLayout" Target="../slideLayouts/slideLayout690.xml"/><Relationship Id="rId95" Type="http://schemas.openxmlformats.org/officeDocument/2006/relationships/slideLayout" Target="../slideLayouts/slideLayout471.xml"/><Relationship Id="rId160" Type="http://schemas.openxmlformats.org/officeDocument/2006/relationships/slideLayout" Target="../slideLayouts/slideLayout536.xml"/><Relationship Id="rId216" Type="http://schemas.openxmlformats.org/officeDocument/2006/relationships/slideLayout" Target="../slideLayouts/slideLayout592.xml"/><Relationship Id="rId258" Type="http://schemas.openxmlformats.org/officeDocument/2006/relationships/slideLayout" Target="../slideLayouts/slideLayout634.xml"/><Relationship Id="rId22" Type="http://schemas.openxmlformats.org/officeDocument/2006/relationships/slideLayout" Target="../slideLayouts/slideLayout398.xml"/><Relationship Id="rId64" Type="http://schemas.openxmlformats.org/officeDocument/2006/relationships/slideLayout" Target="../slideLayouts/slideLayout440.xml"/><Relationship Id="rId118" Type="http://schemas.openxmlformats.org/officeDocument/2006/relationships/slideLayout" Target="../slideLayouts/slideLayout494.xml"/><Relationship Id="rId325" Type="http://schemas.openxmlformats.org/officeDocument/2006/relationships/slideLayout" Target="../slideLayouts/slideLayout701.xml"/><Relationship Id="rId171" Type="http://schemas.openxmlformats.org/officeDocument/2006/relationships/slideLayout" Target="../slideLayouts/slideLayout547.xml"/><Relationship Id="rId227" Type="http://schemas.openxmlformats.org/officeDocument/2006/relationships/slideLayout" Target="../slideLayouts/slideLayout603.xml"/><Relationship Id="rId269" Type="http://schemas.openxmlformats.org/officeDocument/2006/relationships/slideLayout" Target="../slideLayouts/slideLayout645.xml"/><Relationship Id="rId33" Type="http://schemas.openxmlformats.org/officeDocument/2006/relationships/slideLayout" Target="../slideLayouts/slideLayout409.xml"/><Relationship Id="rId129" Type="http://schemas.openxmlformats.org/officeDocument/2006/relationships/slideLayout" Target="../slideLayouts/slideLayout505.xml"/><Relationship Id="rId280" Type="http://schemas.openxmlformats.org/officeDocument/2006/relationships/slideLayout" Target="../slideLayouts/slideLayout656.xml"/><Relationship Id="rId75" Type="http://schemas.openxmlformats.org/officeDocument/2006/relationships/slideLayout" Target="../slideLayouts/slideLayout451.xml"/><Relationship Id="rId140" Type="http://schemas.openxmlformats.org/officeDocument/2006/relationships/slideLayout" Target="../slideLayouts/slideLayout516.xml"/><Relationship Id="rId182" Type="http://schemas.openxmlformats.org/officeDocument/2006/relationships/slideLayout" Target="../slideLayouts/slideLayout558.xml"/><Relationship Id="rId6" Type="http://schemas.openxmlformats.org/officeDocument/2006/relationships/slideLayout" Target="../slideLayouts/slideLayout382.xml"/><Relationship Id="rId238" Type="http://schemas.openxmlformats.org/officeDocument/2006/relationships/slideLayout" Target="../slideLayouts/slideLayout614.xml"/><Relationship Id="rId291" Type="http://schemas.openxmlformats.org/officeDocument/2006/relationships/slideLayout" Target="../slideLayouts/slideLayout667.xml"/><Relationship Id="rId305" Type="http://schemas.openxmlformats.org/officeDocument/2006/relationships/slideLayout" Target="../slideLayouts/slideLayout681.xml"/><Relationship Id="rId44" Type="http://schemas.openxmlformats.org/officeDocument/2006/relationships/slideLayout" Target="../slideLayouts/slideLayout420.xml"/><Relationship Id="rId86" Type="http://schemas.openxmlformats.org/officeDocument/2006/relationships/slideLayout" Target="../slideLayouts/slideLayout462.xml"/><Relationship Id="rId151" Type="http://schemas.openxmlformats.org/officeDocument/2006/relationships/slideLayout" Target="../slideLayouts/slideLayout527.xml"/><Relationship Id="rId193" Type="http://schemas.openxmlformats.org/officeDocument/2006/relationships/slideLayout" Target="../slideLayouts/slideLayout569.xml"/><Relationship Id="rId207" Type="http://schemas.openxmlformats.org/officeDocument/2006/relationships/slideLayout" Target="../slideLayouts/slideLayout583.xml"/><Relationship Id="rId249" Type="http://schemas.openxmlformats.org/officeDocument/2006/relationships/slideLayout" Target="../slideLayouts/slideLayout625.xml"/><Relationship Id="rId13" Type="http://schemas.openxmlformats.org/officeDocument/2006/relationships/slideLayout" Target="../slideLayouts/slideLayout389.xml"/><Relationship Id="rId109" Type="http://schemas.openxmlformats.org/officeDocument/2006/relationships/slideLayout" Target="../slideLayouts/slideLayout485.xml"/><Relationship Id="rId260" Type="http://schemas.openxmlformats.org/officeDocument/2006/relationships/slideLayout" Target="../slideLayouts/slideLayout636.xml"/><Relationship Id="rId316" Type="http://schemas.openxmlformats.org/officeDocument/2006/relationships/slideLayout" Target="../slideLayouts/slideLayout692.xml"/><Relationship Id="rId55" Type="http://schemas.openxmlformats.org/officeDocument/2006/relationships/slideLayout" Target="../slideLayouts/slideLayout431.xml"/><Relationship Id="rId97" Type="http://schemas.openxmlformats.org/officeDocument/2006/relationships/slideLayout" Target="../slideLayouts/slideLayout473.xml"/><Relationship Id="rId120" Type="http://schemas.openxmlformats.org/officeDocument/2006/relationships/slideLayout" Target="../slideLayouts/slideLayout4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7" name="Google Shape;277;p13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8" name="Google Shape;278;p13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9" name="Google Shape;279;p13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80" name="Google Shape;280;p13" descr="A black background with a black square&#10;&#10;Description automatically generated with medium confidence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 rot="-5400000">
            <a:off x="45486" y="370048"/>
            <a:ext cx="398266" cy="109703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40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58" name="Google Shape;358;p40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40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360" name="Google Shape;360;p40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2" name="Google Shape;362;p40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67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40" name="Google Shape;440;p67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67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2" name="Google Shape;442;p67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43" name="Google Shape;443;p67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4" name="Google Shape;444;p67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  <p:sldLayoutId id="2147483738" r:id="rId28"/>
    <p:sldLayoutId id="2147483739" r:id="rId29"/>
    <p:sldLayoutId id="2147483740" r:id="rId30"/>
    <p:sldLayoutId id="2147483741" r:id="rId31"/>
    <p:sldLayoutId id="2147483742" r:id="rId32"/>
    <p:sldLayoutId id="2147483743" r:id="rId33"/>
    <p:sldLayoutId id="2147483744" r:id="rId34"/>
    <p:sldLayoutId id="2147483745" r:id="rId35"/>
    <p:sldLayoutId id="2147483746" r:id="rId36"/>
    <p:sldLayoutId id="2147483747" r:id="rId37"/>
    <p:sldLayoutId id="2147483748" r:id="rId38"/>
    <p:sldLayoutId id="2147483749" r:id="rId39"/>
    <p:sldLayoutId id="2147483750" r:id="rId40"/>
    <p:sldLayoutId id="2147483751" r:id="rId41"/>
    <p:sldLayoutId id="2147483752" r:id="rId42"/>
    <p:sldLayoutId id="2147483753" r:id="rId43"/>
    <p:sldLayoutId id="2147483754" r:id="rId44"/>
    <p:sldLayoutId id="2147483755" r:id="rId45"/>
    <p:sldLayoutId id="2147483756" r:id="rId46"/>
    <p:sldLayoutId id="2147483757" r:id="rId47"/>
    <p:sldLayoutId id="2147483758" r:id="rId48"/>
    <p:sldLayoutId id="2147483759" r:id="rId49"/>
    <p:sldLayoutId id="2147483760" r:id="rId50"/>
    <p:sldLayoutId id="2147483761" r:id="rId51"/>
    <p:sldLayoutId id="2147483762" r:id="rId52"/>
    <p:sldLayoutId id="2147483763" r:id="rId53"/>
    <p:sldLayoutId id="2147483764" r:id="rId54"/>
    <p:sldLayoutId id="2147483765" r:id="rId55"/>
    <p:sldLayoutId id="2147483766" r:id="rId56"/>
    <p:sldLayoutId id="2147483767" r:id="rId57"/>
    <p:sldLayoutId id="2147483768" r:id="rId58"/>
    <p:sldLayoutId id="2147483769" r:id="rId59"/>
    <p:sldLayoutId id="2147483770" r:id="rId60"/>
    <p:sldLayoutId id="2147483771" r:id="rId61"/>
    <p:sldLayoutId id="2147483772" r:id="rId62"/>
    <p:sldLayoutId id="2147483773" r:id="rId63"/>
    <p:sldLayoutId id="2147483774" r:id="rId64"/>
    <p:sldLayoutId id="2147483775" r:id="rId65"/>
    <p:sldLayoutId id="2147483776" r:id="rId66"/>
    <p:sldLayoutId id="2147483777" r:id="rId67"/>
    <p:sldLayoutId id="2147483778" r:id="rId68"/>
    <p:sldLayoutId id="2147483779" r:id="rId69"/>
    <p:sldLayoutId id="2147483780" r:id="rId70"/>
    <p:sldLayoutId id="2147483781" r:id="rId71"/>
    <p:sldLayoutId id="2147483782" r:id="rId72"/>
    <p:sldLayoutId id="2147483783" r:id="rId73"/>
    <p:sldLayoutId id="2147483784" r:id="rId74"/>
    <p:sldLayoutId id="2147483785" r:id="rId75"/>
    <p:sldLayoutId id="2147483786" r:id="rId76"/>
    <p:sldLayoutId id="2147483787" r:id="rId77"/>
    <p:sldLayoutId id="2147483788" r:id="rId78"/>
    <p:sldLayoutId id="2147483789" r:id="rId79"/>
    <p:sldLayoutId id="2147483790" r:id="rId80"/>
    <p:sldLayoutId id="2147483791" r:id="rId81"/>
    <p:sldLayoutId id="2147483792" r:id="rId82"/>
    <p:sldLayoutId id="2147483793" r:id="rId83"/>
    <p:sldLayoutId id="2147483794" r:id="rId84"/>
    <p:sldLayoutId id="2147483795" r:id="rId85"/>
    <p:sldLayoutId id="2147483796" r:id="rId86"/>
    <p:sldLayoutId id="2147483797" r:id="rId87"/>
    <p:sldLayoutId id="2147483798" r:id="rId88"/>
    <p:sldLayoutId id="2147483799" r:id="rId89"/>
    <p:sldLayoutId id="2147483800" r:id="rId90"/>
    <p:sldLayoutId id="2147483801" r:id="rId91"/>
    <p:sldLayoutId id="2147483802" r:id="rId92"/>
    <p:sldLayoutId id="2147483803" r:id="rId93"/>
    <p:sldLayoutId id="2147483804" r:id="rId94"/>
    <p:sldLayoutId id="2147483805" r:id="rId95"/>
    <p:sldLayoutId id="2147483806" r:id="rId96"/>
    <p:sldLayoutId id="2147483807" r:id="rId97"/>
    <p:sldLayoutId id="2147483808" r:id="rId98"/>
    <p:sldLayoutId id="2147483809" r:id="rId99"/>
    <p:sldLayoutId id="2147483810" r:id="rId100"/>
    <p:sldLayoutId id="2147483811" r:id="rId101"/>
    <p:sldLayoutId id="2147483812" r:id="rId102"/>
    <p:sldLayoutId id="2147483813" r:id="rId103"/>
    <p:sldLayoutId id="2147483814" r:id="rId104"/>
    <p:sldLayoutId id="2147483815" r:id="rId105"/>
    <p:sldLayoutId id="2147483816" r:id="rId106"/>
    <p:sldLayoutId id="2147483817" r:id="rId107"/>
    <p:sldLayoutId id="2147483818" r:id="rId108"/>
    <p:sldLayoutId id="2147483819" r:id="rId109"/>
    <p:sldLayoutId id="2147483820" r:id="rId110"/>
    <p:sldLayoutId id="2147483821" r:id="rId111"/>
    <p:sldLayoutId id="2147483822" r:id="rId112"/>
    <p:sldLayoutId id="2147483823" r:id="rId113"/>
    <p:sldLayoutId id="2147483824" r:id="rId114"/>
    <p:sldLayoutId id="2147483825" r:id="rId115"/>
    <p:sldLayoutId id="2147483826" r:id="rId116"/>
    <p:sldLayoutId id="2147483827" r:id="rId117"/>
    <p:sldLayoutId id="2147483828" r:id="rId118"/>
    <p:sldLayoutId id="2147483829" r:id="rId119"/>
    <p:sldLayoutId id="2147483830" r:id="rId120"/>
    <p:sldLayoutId id="2147483831" r:id="rId121"/>
    <p:sldLayoutId id="2147483832" r:id="rId122"/>
    <p:sldLayoutId id="2147483833" r:id="rId123"/>
    <p:sldLayoutId id="2147483834" r:id="rId124"/>
    <p:sldLayoutId id="2147483835" r:id="rId125"/>
    <p:sldLayoutId id="2147483836" r:id="rId126"/>
    <p:sldLayoutId id="2147483837" r:id="rId127"/>
    <p:sldLayoutId id="2147483838" r:id="rId128"/>
    <p:sldLayoutId id="2147483839" r:id="rId129"/>
    <p:sldLayoutId id="2147483840" r:id="rId130"/>
    <p:sldLayoutId id="2147483841" r:id="rId131"/>
    <p:sldLayoutId id="2147483842" r:id="rId132"/>
    <p:sldLayoutId id="2147483843" r:id="rId133"/>
    <p:sldLayoutId id="2147483844" r:id="rId134"/>
    <p:sldLayoutId id="2147483845" r:id="rId135"/>
    <p:sldLayoutId id="2147483846" r:id="rId136"/>
    <p:sldLayoutId id="2147483847" r:id="rId137"/>
    <p:sldLayoutId id="2147483848" r:id="rId138"/>
    <p:sldLayoutId id="2147483849" r:id="rId139"/>
    <p:sldLayoutId id="2147483850" r:id="rId140"/>
    <p:sldLayoutId id="2147483851" r:id="rId141"/>
    <p:sldLayoutId id="2147483852" r:id="rId142"/>
    <p:sldLayoutId id="2147483853" r:id="rId143"/>
    <p:sldLayoutId id="2147483854" r:id="rId144"/>
    <p:sldLayoutId id="2147483855" r:id="rId145"/>
    <p:sldLayoutId id="2147483856" r:id="rId146"/>
    <p:sldLayoutId id="2147483857" r:id="rId147"/>
    <p:sldLayoutId id="2147483858" r:id="rId148"/>
    <p:sldLayoutId id="2147483859" r:id="rId149"/>
    <p:sldLayoutId id="2147483860" r:id="rId150"/>
    <p:sldLayoutId id="2147483861" r:id="rId151"/>
    <p:sldLayoutId id="2147483862" r:id="rId152"/>
    <p:sldLayoutId id="2147483863" r:id="rId153"/>
    <p:sldLayoutId id="2147483864" r:id="rId154"/>
    <p:sldLayoutId id="2147483865" r:id="rId155"/>
    <p:sldLayoutId id="2147483866" r:id="rId156"/>
    <p:sldLayoutId id="2147483867" r:id="rId157"/>
    <p:sldLayoutId id="2147483868" r:id="rId158"/>
    <p:sldLayoutId id="2147483869" r:id="rId159"/>
    <p:sldLayoutId id="2147483870" r:id="rId160"/>
    <p:sldLayoutId id="2147483871" r:id="rId161"/>
    <p:sldLayoutId id="2147483872" r:id="rId162"/>
    <p:sldLayoutId id="2147483873" r:id="rId163"/>
    <p:sldLayoutId id="2147483874" r:id="rId164"/>
    <p:sldLayoutId id="2147483875" r:id="rId165"/>
    <p:sldLayoutId id="2147483876" r:id="rId166"/>
    <p:sldLayoutId id="2147483877" r:id="rId167"/>
    <p:sldLayoutId id="2147483878" r:id="rId168"/>
    <p:sldLayoutId id="2147483879" r:id="rId169"/>
    <p:sldLayoutId id="2147483880" r:id="rId170"/>
    <p:sldLayoutId id="2147483881" r:id="rId171"/>
    <p:sldLayoutId id="2147483882" r:id="rId172"/>
    <p:sldLayoutId id="2147483883" r:id="rId173"/>
    <p:sldLayoutId id="2147483884" r:id="rId174"/>
    <p:sldLayoutId id="2147483885" r:id="rId175"/>
    <p:sldLayoutId id="2147483886" r:id="rId176"/>
    <p:sldLayoutId id="2147483887" r:id="rId177"/>
    <p:sldLayoutId id="2147483888" r:id="rId178"/>
    <p:sldLayoutId id="2147483889" r:id="rId179"/>
    <p:sldLayoutId id="2147483890" r:id="rId180"/>
    <p:sldLayoutId id="2147483891" r:id="rId181"/>
    <p:sldLayoutId id="2147483892" r:id="rId182"/>
    <p:sldLayoutId id="2147483893" r:id="rId183"/>
    <p:sldLayoutId id="2147483894" r:id="rId184"/>
    <p:sldLayoutId id="2147483895" r:id="rId185"/>
    <p:sldLayoutId id="2147483896" r:id="rId186"/>
    <p:sldLayoutId id="2147483897" r:id="rId187"/>
    <p:sldLayoutId id="2147483898" r:id="rId188"/>
    <p:sldLayoutId id="2147483899" r:id="rId189"/>
    <p:sldLayoutId id="2147483900" r:id="rId190"/>
    <p:sldLayoutId id="2147483901" r:id="rId191"/>
    <p:sldLayoutId id="2147483902" r:id="rId192"/>
    <p:sldLayoutId id="2147483903" r:id="rId193"/>
    <p:sldLayoutId id="2147483904" r:id="rId194"/>
    <p:sldLayoutId id="2147483905" r:id="rId195"/>
    <p:sldLayoutId id="2147483906" r:id="rId196"/>
    <p:sldLayoutId id="2147483907" r:id="rId197"/>
    <p:sldLayoutId id="2147483908" r:id="rId198"/>
    <p:sldLayoutId id="2147483909" r:id="rId199"/>
    <p:sldLayoutId id="2147483910" r:id="rId200"/>
    <p:sldLayoutId id="2147483911" r:id="rId201"/>
    <p:sldLayoutId id="2147483912" r:id="rId202"/>
    <p:sldLayoutId id="2147483913" r:id="rId203"/>
    <p:sldLayoutId id="2147483914" r:id="rId204"/>
    <p:sldLayoutId id="2147483915" r:id="rId205"/>
    <p:sldLayoutId id="2147483916" r:id="rId206"/>
    <p:sldLayoutId id="2147483917" r:id="rId207"/>
    <p:sldLayoutId id="2147483918" r:id="rId208"/>
    <p:sldLayoutId id="2147483919" r:id="rId209"/>
    <p:sldLayoutId id="2147483920" r:id="rId210"/>
    <p:sldLayoutId id="2147483921" r:id="rId211"/>
    <p:sldLayoutId id="2147483922" r:id="rId212"/>
    <p:sldLayoutId id="2147483923" r:id="rId213"/>
    <p:sldLayoutId id="2147483924" r:id="rId214"/>
    <p:sldLayoutId id="2147483925" r:id="rId215"/>
    <p:sldLayoutId id="2147483926" r:id="rId216"/>
    <p:sldLayoutId id="2147483927" r:id="rId217"/>
    <p:sldLayoutId id="2147483928" r:id="rId218"/>
    <p:sldLayoutId id="2147483929" r:id="rId219"/>
    <p:sldLayoutId id="2147483930" r:id="rId220"/>
    <p:sldLayoutId id="2147483931" r:id="rId221"/>
    <p:sldLayoutId id="2147483932" r:id="rId222"/>
    <p:sldLayoutId id="2147483933" r:id="rId223"/>
    <p:sldLayoutId id="2147483934" r:id="rId224"/>
    <p:sldLayoutId id="2147483935" r:id="rId225"/>
    <p:sldLayoutId id="2147483936" r:id="rId226"/>
    <p:sldLayoutId id="2147483937" r:id="rId227"/>
    <p:sldLayoutId id="2147483938" r:id="rId228"/>
    <p:sldLayoutId id="2147483939" r:id="rId229"/>
    <p:sldLayoutId id="2147483940" r:id="rId230"/>
    <p:sldLayoutId id="2147483941" r:id="rId231"/>
    <p:sldLayoutId id="2147483942" r:id="rId232"/>
    <p:sldLayoutId id="2147483943" r:id="rId233"/>
    <p:sldLayoutId id="2147483944" r:id="rId234"/>
    <p:sldLayoutId id="2147483945" r:id="rId235"/>
    <p:sldLayoutId id="2147483946" r:id="rId236"/>
    <p:sldLayoutId id="2147483947" r:id="rId237"/>
    <p:sldLayoutId id="2147483948" r:id="rId238"/>
    <p:sldLayoutId id="2147483949" r:id="rId239"/>
    <p:sldLayoutId id="2147483950" r:id="rId240"/>
    <p:sldLayoutId id="2147483951" r:id="rId241"/>
    <p:sldLayoutId id="2147483952" r:id="rId242"/>
    <p:sldLayoutId id="2147483953" r:id="rId243"/>
    <p:sldLayoutId id="2147483954" r:id="rId244"/>
    <p:sldLayoutId id="2147483955" r:id="rId245"/>
    <p:sldLayoutId id="2147483956" r:id="rId246"/>
    <p:sldLayoutId id="2147483957" r:id="rId247"/>
    <p:sldLayoutId id="2147483958" r:id="rId248"/>
    <p:sldLayoutId id="2147483959" r:id="rId249"/>
    <p:sldLayoutId id="2147483960" r:id="rId250"/>
    <p:sldLayoutId id="2147483961" r:id="rId251"/>
    <p:sldLayoutId id="2147483962" r:id="rId252"/>
    <p:sldLayoutId id="2147483963" r:id="rId253"/>
    <p:sldLayoutId id="2147483964" r:id="rId254"/>
    <p:sldLayoutId id="2147483965" r:id="rId255"/>
    <p:sldLayoutId id="2147483966" r:id="rId256"/>
    <p:sldLayoutId id="2147483967" r:id="rId257"/>
    <p:sldLayoutId id="2147483968" r:id="rId258"/>
    <p:sldLayoutId id="2147483969" r:id="rId259"/>
    <p:sldLayoutId id="2147483970" r:id="rId260"/>
    <p:sldLayoutId id="2147483971" r:id="rId261"/>
    <p:sldLayoutId id="2147483972" r:id="rId262"/>
    <p:sldLayoutId id="2147483973" r:id="rId263"/>
    <p:sldLayoutId id="2147483974" r:id="rId264"/>
    <p:sldLayoutId id="2147483975" r:id="rId265"/>
    <p:sldLayoutId id="2147483976" r:id="rId266"/>
    <p:sldLayoutId id="2147483977" r:id="rId267"/>
    <p:sldLayoutId id="2147483978" r:id="rId268"/>
    <p:sldLayoutId id="2147483979" r:id="rId269"/>
    <p:sldLayoutId id="2147483980" r:id="rId270"/>
    <p:sldLayoutId id="2147483981" r:id="rId271"/>
    <p:sldLayoutId id="2147483982" r:id="rId272"/>
    <p:sldLayoutId id="2147483983" r:id="rId273"/>
    <p:sldLayoutId id="2147483984" r:id="rId274"/>
    <p:sldLayoutId id="2147483985" r:id="rId275"/>
    <p:sldLayoutId id="2147483986" r:id="rId276"/>
    <p:sldLayoutId id="2147483987" r:id="rId277"/>
    <p:sldLayoutId id="2147483988" r:id="rId278"/>
    <p:sldLayoutId id="2147483989" r:id="rId279"/>
    <p:sldLayoutId id="2147483990" r:id="rId280"/>
    <p:sldLayoutId id="2147483991" r:id="rId281"/>
    <p:sldLayoutId id="2147483992" r:id="rId282"/>
    <p:sldLayoutId id="2147483993" r:id="rId283"/>
    <p:sldLayoutId id="2147483994" r:id="rId284"/>
    <p:sldLayoutId id="2147483995" r:id="rId285"/>
    <p:sldLayoutId id="2147483996" r:id="rId286"/>
    <p:sldLayoutId id="2147483997" r:id="rId287"/>
    <p:sldLayoutId id="2147483998" r:id="rId288"/>
    <p:sldLayoutId id="2147483999" r:id="rId289"/>
    <p:sldLayoutId id="2147484000" r:id="rId290"/>
    <p:sldLayoutId id="2147484001" r:id="rId291"/>
    <p:sldLayoutId id="2147484002" r:id="rId292"/>
    <p:sldLayoutId id="2147484003" r:id="rId293"/>
    <p:sldLayoutId id="2147484004" r:id="rId294"/>
    <p:sldLayoutId id="2147484005" r:id="rId295"/>
    <p:sldLayoutId id="2147484006" r:id="rId296"/>
    <p:sldLayoutId id="2147484007" r:id="rId297"/>
    <p:sldLayoutId id="2147484008" r:id="rId298"/>
    <p:sldLayoutId id="2147484009" r:id="rId299"/>
    <p:sldLayoutId id="2147484010" r:id="rId300"/>
    <p:sldLayoutId id="2147484011" r:id="rId301"/>
    <p:sldLayoutId id="2147484012" r:id="rId302"/>
    <p:sldLayoutId id="2147484013" r:id="rId303"/>
    <p:sldLayoutId id="2147484014" r:id="rId304"/>
    <p:sldLayoutId id="2147484015" r:id="rId305"/>
    <p:sldLayoutId id="2147484016" r:id="rId306"/>
    <p:sldLayoutId id="2147484017" r:id="rId307"/>
    <p:sldLayoutId id="2147484018" r:id="rId308"/>
    <p:sldLayoutId id="2147484019" r:id="rId309"/>
    <p:sldLayoutId id="2147484020" r:id="rId310"/>
    <p:sldLayoutId id="2147484021" r:id="rId311"/>
    <p:sldLayoutId id="2147484022" r:id="rId312"/>
    <p:sldLayoutId id="2147484023" r:id="rId313"/>
    <p:sldLayoutId id="2147484024" r:id="rId314"/>
    <p:sldLayoutId id="2147484025" r:id="rId315"/>
    <p:sldLayoutId id="2147484026" r:id="rId316"/>
    <p:sldLayoutId id="2147484027" r:id="rId317"/>
    <p:sldLayoutId id="2147484028" r:id="rId318"/>
    <p:sldLayoutId id="2147484029" r:id="rId319"/>
    <p:sldLayoutId id="2147484030" r:id="rId320"/>
    <p:sldLayoutId id="2147484031" r:id="rId321"/>
    <p:sldLayoutId id="2147484032" r:id="rId322"/>
    <p:sldLayoutId id="2147484033" r:id="rId323"/>
    <p:sldLayoutId id="2147484034" r:id="rId32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392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963" name="Google Shape;1963;p392"/>
          <p:cNvSpPr txBox="1">
            <a:spLocks noGrp="1"/>
          </p:cNvSpPr>
          <p:nvPr>
            <p:ph type="body" idx="1"/>
          </p:nvPr>
        </p:nvSpPr>
        <p:spPr>
          <a:xfrm>
            <a:off x="1521618" y="1885950"/>
            <a:ext cx="6864600" cy="25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964" name="Google Shape;1964;p392"/>
          <p:cNvSpPr/>
          <p:nvPr/>
        </p:nvSpPr>
        <p:spPr>
          <a:xfrm>
            <a:off x="0" y="4718603"/>
            <a:ext cx="753000" cy="42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65" name="Google Shape;1965;p392"/>
          <p:cNvSpPr txBox="1"/>
          <p:nvPr/>
        </p:nvSpPr>
        <p:spPr>
          <a:xfrm rot="-5400000">
            <a:off x="186142" y="228238"/>
            <a:ext cx="469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voodoo</a:t>
            </a:r>
            <a:endParaRPr sz="1100"/>
          </a:p>
        </p:txBody>
      </p:sp>
      <p:cxnSp>
        <p:nvCxnSpPr>
          <p:cNvPr id="1966" name="Google Shape;1966;p392"/>
          <p:cNvCxnSpPr/>
          <p:nvPr/>
        </p:nvCxnSpPr>
        <p:spPr>
          <a:xfrm>
            <a:off x="236525" y="2541933"/>
            <a:ext cx="30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67" name="Google Shape;1967;p392"/>
          <p:cNvCxnSpPr/>
          <p:nvPr/>
        </p:nvCxnSpPr>
        <p:spPr>
          <a:xfrm>
            <a:off x="236525" y="2601568"/>
            <a:ext cx="150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68" name="Google Shape;1968;p392"/>
          <p:cNvSpPr txBox="1"/>
          <p:nvPr/>
        </p:nvSpPr>
        <p:spPr>
          <a:xfrm>
            <a:off x="0" y="4782171"/>
            <a:ext cx="753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600" b="1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‹#›</a:t>
            </a:fld>
            <a:endParaRPr sz="600" b="1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035" r:id="rId1"/>
    <p:sldLayoutId id="2147484036" r:id="rId2"/>
    <p:sldLayoutId id="2147484037" r:id="rId3"/>
    <p:sldLayoutId id="2147484038" r:id="rId4"/>
    <p:sldLayoutId id="2147484039" r:id="rId5"/>
    <p:sldLayoutId id="2147484040" r:id="rId6"/>
    <p:sldLayoutId id="2147484041" r:id="rId7"/>
    <p:sldLayoutId id="2147484042" r:id="rId8"/>
    <p:sldLayoutId id="2147484043" r:id="rId9"/>
    <p:sldLayoutId id="2147484044" r:id="rId10"/>
    <p:sldLayoutId id="2147484045" r:id="rId11"/>
    <p:sldLayoutId id="2147484046" r:id="rId12"/>
    <p:sldLayoutId id="2147484047" r:id="rId13"/>
    <p:sldLayoutId id="2147484048" r:id="rId14"/>
    <p:sldLayoutId id="2147484049" r:id="rId15"/>
    <p:sldLayoutId id="2147484050" r:id="rId16"/>
    <p:sldLayoutId id="2147484051" r:id="rId17"/>
    <p:sldLayoutId id="2147484052" r:id="rId18"/>
    <p:sldLayoutId id="2147484053" r:id="rId19"/>
    <p:sldLayoutId id="2147484054" r:id="rId20"/>
    <p:sldLayoutId id="2147484055" r:id="rId21"/>
    <p:sldLayoutId id="2147484056" r:id="rId22"/>
    <p:sldLayoutId id="2147484057" r:id="rId23"/>
    <p:sldLayoutId id="2147484058" r:id="rId24"/>
    <p:sldLayoutId id="2147484059" r:id="rId25"/>
    <p:sldLayoutId id="2147484060" r:id="rId26"/>
    <p:sldLayoutId id="2147484062" r:id="rId27"/>
    <p:sldLayoutId id="2147484063" r:id="rId28"/>
    <p:sldLayoutId id="2147484064" r:id="rId29"/>
    <p:sldLayoutId id="2147484065" r:id="rId30"/>
    <p:sldLayoutId id="2147484066" r:id="rId31"/>
    <p:sldLayoutId id="2147484067" r:id="rId32"/>
    <p:sldLayoutId id="2147484068" r:id="rId33"/>
    <p:sldLayoutId id="2147484069" r:id="rId34"/>
    <p:sldLayoutId id="2147484070" r:id="rId35"/>
    <p:sldLayoutId id="2147484071" r:id="rId36"/>
    <p:sldLayoutId id="2147484072" r:id="rId37"/>
    <p:sldLayoutId id="2147484073" r:id="rId38"/>
    <p:sldLayoutId id="2147484074" r:id="rId39"/>
    <p:sldLayoutId id="2147484075" r:id="rId40"/>
    <p:sldLayoutId id="2147484076" r:id="rId41"/>
    <p:sldLayoutId id="2147484077" r:id="rId42"/>
    <p:sldLayoutId id="2147484078" r:id="rId43"/>
    <p:sldLayoutId id="2147484079" r:id="rId44"/>
    <p:sldLayoutId id="2147484080" r:id="rId45"/>
    <p:sldLayoutId id="2147484081" r:id="rId46"/>
    <p:sldLayoutId id="2147484082" r:id="rId47"/>
    <p:sldLayoutId id="2147484083" r:id="rId48"/>
    <p:sldLayoutId id="2147484084" r:id="rId49"/>
    <p:sldLayoutId id="2147484085" r:id="rId50"/>
    <p:sldLayoutId id="2147484086" r:id="rId51"/>
    <p:sldLayoutId id="2147484087" r:id="rId52"/>
    <p:sldLayoutId id="2147484088" r:id="rId53"/>
    <p:sldLayoutId id="2147484089" r:id="rId54"/>
    <p:sldLayoutId id="2147484091" r:id="rId55"/>
    <p:sldLayoutId id="2147484092" r:id="rId56"/>
    <p:sldLayoutId id="2147484093" r:id="rId57"/>
    <p:sldLayoutId id="2147484094" r:id="rId58"/>
    <p:sldLayoutId id="2147484095" r:id="rId59"/>
    <p:sldLayoutId id="2147484096" r:id="rId60"/>
    <p:sldLayoutId id="2147484097" r:id="rId61"/>
    <p:sldLayoutId id="2147484098" r:id="rId62"/>
    <p:sldLayoutId id="2147484099" r:id="rId63"/>
    <p:sldLayoutId id="2147484100" r:id="rId64"/>
    <p:sldLayoutId id="2147484101" r:id="rId65"/>
    <p:sldLayoutId id="2147484102" r:id="rId66"/>
    <p:sldLayoutId id="2147484103" r:id="rId67"/>
    <p:sldLayoutId id="2147484104" r:id="rId68"/>
    <p:sldLayoutId id="2147484105" r:id="rId69"/>
    <p:sldLayoutId id="2147484106" r:id="rId70"/>
    <p:sldLayoutId id="2147484107" r:id="rId71"/>
    <p:sldLayoutId id="2147484108" r:id="rId72"/>
    <p:sldLayoutId id="2147484109" r:id="rId73"/>
    <p:sldLayoutId id="2147484110" r:id="rId74"/>
    <p:sldLayoutId id="2147484111" r:id="rId75"/>
    <p:sldLayoutId id="2147484112" r:id="rId76"/>
    <p:sldLayoutId id="2147484113" r:id="rId77"/>
    <p:sldLayoutId id="2147484114" r:id="rId78"/>
    <p:sldLayoutId id="2147484115" r:id="rId79"/>
    <p:sldLayoutId id="2147484116" r:id="rId80"/>
    <p:sldLayoutId id="2147484117" r:id="rId81"/>
    <p:sldLayoutId id="2147484118" r:id="rId82"/>
    <p:sldLayoutId id="2147484119" r:id="rId83"/>
    <p:sldLayoutId id="2147484120" r:id="rId84"/>
    <p:sldLayoutId id="2147484121" r:id="rId85"/>
    <p:sldLayoutId id="2147484122" r:id="rId86"/>
    <p:sldLayoutId id="2147484123" r:id="rId87"/>
    <p:sldLayoutId id="2147484124" r:id="rId88"/>
    <p:sldLayoutId id="2147484125" r:id="rId89"/>
    <p:sldLayoutId id="2147484126" r:id="rId90"/>
    <p:sldLayoutId id="2147484127" r:id="rId91"/>
    <p:sldLayoutId id="2147484128" r:id="rId92"/>
    <p:sldLayoutId id="2147484129" r:id="rId93"/>
    <p:sldLayoutId id="2147484130" r:id="rId94"/>
    <p:sldLayoutId id="2147484131" r:id="rId95"/>
    <p:sldLayoutId id="2147484132" r:id="rId96"/>
    <p:sldLayoutId id="2147484133" r:id="rId97"/>
    <p:sldLayoutId id="2147484135" r:id="rId98"/>
    <p:sldLayoutId id="2147484136" r:id="rId99"/>
    <p:sldLayoutId id="2147484137" r:id="rId100"/>
    <p:sldLayoutId id="2147484138" r:id="rId101"/>
    <p:sldLayoutId id="2147484139" r:id="rId102"/>
    <p:sldLayoutId id="2147484140" r:id="rId103"/>
    <p:sldLayoutId id="2147484141" r:id="rId104"/>
    <p:sldLayoutId id="2147484142" r:id="rId105"/>
    <p:sldLayoutId id="2147484143" r:id="rId106"/>
    <p:sldLayoutId id="2147484144" r:id="rId107"/>
    <p:sldLayoutId id="2147484145" r:id="rId108"/>
    <p:sldLayoutId id="2147484146" r:id="rId109"/>
    <p:sldLayoutId id="2147484147" r:id="rId110"/>
    <p:sldLayoutId id="2147484148" r:id="rId111"/>
    <p:sldLayoutId id="2147484149" r:id="rId112"/>
    <p:sldLayoutId id="2147484150" r:id="rId113"/>
    <p:sldLayoutId id="2147484151" r:id="rId114"/>
    <p:sldLayoutId id="2147484153" r:id="rId115"/>
    <p:sldLayoutId id="2147484154" r:id="rId116"/>
    <p:sldLayoutId id="2147484155" r:id="rId117"/>
    <p:sldLayoutId id="2147484156" r:id="rId118"/>
    <p:sldLayoutId id="2147484157" r:id="rId119"/>
    <p:sldLayoutId id="2147484158" r:id="rId120"/>
    <p:sldLayoutId id="2147484159" r:id="rId121"/>
    <p:sldLayoutId id="2147484160" r:id="rId122"/>
    <p:sldLayoutId id="2147484161" r:id="rId123"/>
    <p:sldLayoutId id="2147484162" r:id="rId124"/>
    <p:sldLayoutId id="2147484163" r:id="rId125"/>
    <p:sldLayoutId id="2147484164" r:id="rId126"/>
    <p:sldLayoutId id="2147484165" r:id="rId127"/>
    <p:sldLayoutId id="2147484166" r:id="rId128"/>
    <p:sldLayoutId id="2147484167" r:id="rId129"/>
    <p:sldLayoutId id="2147484168" r:id="rId130"/>
    <p:sldLayoutId id="2147484169" r:id="rId131"/>
    <p:sldLayoutId id="2147484170" r:id="rId132"/>
    <p:sldLayoutId id="2147484171" r:id="rId133"/>
    <p:sldLayoutId id="2147484172" r:id="rId134"/>
    <p:sldLayoutId id="2147484173" r:id="rId135"/>
    <p:sldLayoutId id="2147484174" r:id="rId136"/>
    <p:sldLayoutId id="2147484175" r:id="rId137"/>
    <p:sldLayoutId id="2147484176" r:id="rId138"/>
    <p:sldLayoutId id="2147484177" r:id="rId139"/>
    <p:sldLayoutId id="2147484178" r:id="rId140"/>
    <p:sldLayoutId id="2147484179" r:id="rId141"/>
    <p:sldLayoutId id="2147484180" r:id="rId142"/>
    <p:sldLayoutId id="2147484181" r:id="rId143"/>
    <p:sldLayoutId id="2147484182" r:id="rId144"/>
    <p:sldLayoutId id="2147484183" r:id="rId145"/>
    <p:sldLayoutId id="2147484184" r:id="rId146"/>
    <p:sldLayoutId id="2147484185" r:id="rId147"/>
    <p:sldLayoutId id="2147484186" r:id="rId148"/>
    <p:sldLayoutId id="2147484187" r:id="rId149"/>
    <p:sldLayoutId id="2147484188" r:id="rId150"/>
    <p:sldLayoutId id="2147484189" r:id="rId151"/>
    <p:sldLayoutId id="2147484190" r:id="rId152"/>
    <p:sldLayoutId id="2147484191" r:id="rId153"/>
    <p:sldLayoutId id="2147484192" r:id="rId154"/>
    <p:sldLayoutId id="2147484193" r:id="rId155"/>
    <p:sldLayoutId id="2147484194" r:id="rId156"/>
    <p:sldLayoutId id="2147484195" r:id="rId157"/>
    <p:sldLayoutId id="2147484196" r:id="rId158"/>
    <p:sldLayoutId id="2147484197" r:id="rId159"/>
    <p:sldLayoutId id="2147484198" r:id="rId160"/>
    <p:sldLayoutId id="2147484199" r:id="rId161"/>
    <p:sldLayoutId id="2147484200" r:id="rId162"/>
    <p:sldLayoutId id="2147484201" r:id="rId163"/>
    <p:sldLayoutId id="2147484202" r:id="rId164"/>
    <p:sldLayoutId id="2147484203" r:id="rId165"/>
    <p:sldLayoutId id="2147484204" r:id="rId166"/>
    <p:sldLayoutId id="2147484205" r:id="rId167"/>
    <p:sldLayoutId id="2147484206" r:id="rId168"/>
    <p:sldLayoutId id="2147484207" r:id="rId169"/>
    <p:sldLayoutId id="2147484208" r:id="rId170"/>
    <p:sldLayoutId id="2147484209" r:id="rId171"/>
    <p:sldLayoutId id="2147484210" r:id="rId172"/>
    <p:sldLayoutId id="2147484211" r:id="rId173"/>
    <p:sldLayoutId id="2147484212" r:id="rId174"/>
    <p:sldLayoutId id="2147484213" r:id="rId175"/>
    <p:sldLayoutId id="2147484214" r:id="rId176"/>
    <p:sldLayoutId id="2147484215" r:id="rId177"/>
    <p:sldLayoutId id="2147484216" r:id="rId178"/>
    <p:sldLayoutId id="2147484217" r:id="rId179"/>
    <p:sldLayoutId id="2147484218" r:id="rId180"/>
    <p:sldLayoutId id="2147484219" r:id="rId181"/>
    <p:sldLayoutId id="2147484220" r:id="rId182"/>
    <p:sldLayoutId id="2147484221" r:id="rId183"/>
    <p:sldLayoutId id="2147484222" r:id="rId184"/>
    <p:sldLayoutId id="2147484223" r:id="rId185"/>
    <p:sldLayoutId id="2147484224" r:id="rId186"/>
    <p:sldLayoutId id="2147484225" r:id="rId187"/>
    <p:sldLayoutId id="2147484226" r:id="rId188"/>
    <p:sldLayoutId id="2147484227" r:id="rId189"/>
    <p:sldLayoutId id="2147484228" r:id="rId190"/>
    <p:sldLayoutId id="2147484229" r:id="rId191"/>
    <p:sldLayoutId id="2147484230" r:id="rId192"/>
    <p:sldLayoutId id="2147484231" r:id="rId193"/>
    <p:sldLayoutId id="2147484232" r:id="rId194"/>
    <p:sldLayoutId id="2147484233" r:id="rId195"/>
    <p:sldLayoutId id="2147484234" r:id="rId196"/>
    <p:sldLayoutId id="2147484235" r:id="rId197"/>
    <p:sldLayoutId id="2147484236" r:id="rId198"/>
    <p:sldLayoutId id="2147484237" r:id="rId199"/>
    <p:sldLayoutId id="2147484238" r:id="rId200"/>
    <p:sldLayoutId id="2147484239" r:id="rId201"/>
    <p:sldLayoutId id="2147484240" r:id="rId202"/>
    <p:sldLayoutId id="2147484241" r:id="rId203"/>
    <p:sldLayoutId id="2147484242" r:id="rId204"/>
    <p:sldLayoutId id="2147484243" r:id="rId205"/>
    <p:sldLayoutId id="2147484244" r:id="rId206"/>
    <p:sldLayoutId id="2147484245" r:id="rId207"/>
    <p:sldLayoutId id="2147484246" r:id="rId208"/>
    <p:sldLayoutId id="2147484247" r:id="rId209"/>
    <p:sldLayoutId id="2147484248" r:id="rId210"/>
    <p:sldLayoutId id="2147484249" r:id="rId211"/>
    <p:sldLayoutId id="2147484250" r:id="rId212"/>
    <p:sldLayoutId id="2147484251" r:id="rId213"/>
    <p:sldLayoutId id="2147484252" r:id="rId214"/>
    <p:sldLayoutId id="2147484253" r:id="rId215"/>
    <p:sldLayoutId id="2147484254" r:id="rId216"/>
    <p:sldLayoutId id="2147484255" r:id="rId217"/>
    <p:sldLayoutId id="2147484256" r:id="rId218"/>
    <p:sldLayoutId id="2147484257" r:id="rId219"/>
    <p:sldLayoutId id="2147484258" r:id="rId220"/>
    <p:sldLayoutId id="2147484259" r:id="rId221"/>
    <p:sldLayoutId id="2147484260" r:id="rId222"/>
    <p:sldLayoutId id="2147484261" r:id="rId223"/>
    <p:sldLayoutId id="2147484262" r:id="rId224"/>
    <p:sldLayoutId id="2147484263" r:id="rId225"/>
    <p:sldLayoutId id="2147484264" r:id="rId226"/>
    <p:sldLayoutId id="2147484265" r:id="rId227"/>
    <p:sldLayoutId id="2147484266" r:id="rId228"/>
    <p:sldLayoutId id="2147484267" r:id="rId229"/>
    <p:sldLayoutId id="2147484268" r:id="rId230"/>
    <p:sldLayoutId id="2147484269" r:id="rId231"/>
    <p:sldLayoutId id="2147484270" r:id="rId232"/>
    <p:sldLayoutId id="2147484271" r:id="rId233"/>
    <p:sldLayoutId id="2147484272" r:id="rId234"/>
    <p:sldLayoutId id="2147484273" r:id="rId235"/>
    <p:sldLayoutId id="2147484274" r:id="rId236"/>
    <p:sldLayoutId id="2147484275" r:id="rId237"/>
    <p:sldLayoutId id="2147484276" r:id="rId238"/>
    <p:sldLayoutId id="2147484277" r:id="rId239"/>
    <p:sldLayoutId id="2147484278" r:id="rId240"/>
    <p:sldLayoutId id="2147484279" r:id="rId241"/>
    <p:sldLayoutId id="2147484280" r:id="rId242"/>
    <p:sldLayoutId id="2147484281" r:id="rId243"/>
    <p:sldLayoutId id="2147484282" r:id="rId244"/>
    <p:sldLayoutId id="2147484283" r:id="rId245"/>
    <p:sldLayoutId id="2147484284" r:id="rId246"/>
    <p:sldLayoutId id="2147484285" r:id="rId247"/>
    <p:sldLayoutId id="2147484286" r:id="rId248"/>
    <p:sldLayoutId id="2147484287" r:id="rId249"/>
    <p:sldLayoutId id="2147484288" r:id="rId250"/>
    <p:sldLayoutId id="2147484289" r:id="rId251"/>
    <p:sldLayoutId id="2147484290" r:id="rId252"/>
    <p:sldLayoutId id="2147484291" r:id="rId253"/>
    <p:sldLayoutId id="2147484292" r:id="rId254"/>
    <p:sldLayoutId id="2147484293" r:id="rId255"/>
    <p:sldLayoutId id="2147484294" r:id="rId256"/>
    <p:sldLayoutId id="2147484295" r:id="rId257"/>
    <p:sldLayoutId id="2147484296" r:id="rId258"/>
    <p:sldLayoutId id="2147484297" r:id="rId259"/>
    <p:sldLayoutId id="2147484298" r:id="rId260"/>
    <p:sldLayoutId id="2147484299" r:id="rId261"/>
    <p:sldLayoutId id="2147484300" r:id="rId262"/>
    <p:sldLayoutId id="2147484301" r:id="rId263"/>
    <p:sldLayoutId id="2147484302" r:id="rId264"/>
    <p:sldLayoutId id="2147484303" r:id="rId265"/>
    <p:sldLayoutId id="2147484304" r:id="rId266"/>
    <p:sldLayoutId id="2147484305" r:id="rId267"/>
    <p:sldLayoutId id="2147484306" r:id="rId268"/>
    <p:sldLayoutId id="2147484307" r:id="rId269"/>
    <p:sldLayoutId id="2147484308" r:id="rId270"/>
    <p:sldLayoutId id="2147484309" r:id="rId271"/>
    <p:sldLayoutId id="2147484310" r:id="rId272"/>
    <p:sldLayoutId id="2147484311" r:id="rId273"/>
    <p:sldLayoutId id="2147484312" r:id="rId274"/>
    <p:sldLayoutId id="2147484313" r:id="rId275"/>
    <p:sldLayoutId id="2147484314" r:id="rId276"/>
    <p:sldLayoutId id="2147484315" r:id="rId277"/>
    <p:sldLayoutId id="2147484316" r:id="rId278"/>
    <p:sldLayoutId id="2147484317" r:id="rId279"/>
    <p:sldLayoutId id="2147484318" r:id="rId280"/>
    <p:sldLayoutId id="2147484319" r:id="rId281"/>
    <p:sldLayoutId id="2147484320" r:id="rId282"/>
    <p:sldLayoutId id="2147484321" r:id="rId283"/>
    <p:sldLayoutId id="2147484322" r:id="rId284"/>
    <p:sldLayoutId id="2147484323" r:id="rId285"/>
    <p:sldLayoutId id="2147484324" r:id="rId286"/>
    <p:sldLayoutId id="2147484325" r:id="rId287"/>
    <p:sldLayoutId id="2147484326" r:id="rId288"/>
    <p:sldLayoutId id="2147484327" r:id="rId289"/>
    <p:sldLayoutId id="2147484328" r:id="rId290"/>
    <p:sldLayoutId id="2147484329" r:id="rId291"/>
    <p:sldLayoutId id="2147484330" r:id="rId292"/>
    <p:sldLayoutId id="2147484331" r:id="rId293"/>
    <p:sldLayoutId id="2147484332" r:id="rId294"/>
    <p:sldLayoutId id="2147484333" r:id="rId295"/>
    <p:sldLayoutId id="2147484334" r:id="rId296"/>
    <p:sldLayoutId id="2147484335" r:id="rId297"/>
    <p:sldLayoutId id="2147484336" r:id="rId298"/>
    <p:sldLayoutId id="2147484337" r:id="rId299"/>
    <p:sldLayoutId id="2147484338" r:id="rId300"/>
    <p:sldLayoutId id="2147484339" r:id="rId301"/>
    <p:sldLayoutId id="2147484340" r:id="rId302"/>
    <p:sldLayoutId id="2147484341" r:id="rId303"/>
    <p:sldLayoutId id="2147484342" r:id="rId304"/>
    <p:sldLayoutId id="2147484343" r:id="rId305"/>
    <p:sldLayoutId id="2147484344" r:id="rId306"/>
    <p:sldLayoutId id="2147484345" r:id="rId307"/>
    <p:sldLayoutId id="2147484346" r:id="rId308"/>
    <p:sldLayoutId id="2147484347" r:id="rId309"/>
    <p:sldLayoutId id="2147484348" r:id="rId310"/>
    <p:sldLayoutId id="2147484349" r:id="rId311"/>
    <p:sldLayoutId id="2147484350" r:id="rId312"/>
    <p:sldLayoutId id="2147484351" r:id="rId313"/>
    <p:sldLayoutId id="2147484352" r:id="rId314"/>
    <p:sldLayoutId id="2147484353" r:id="rId315"/>
    <p:sldLayoutId id="2147484354" r:id="rId316"/>
    <p:sldLayoutId id="2147484355" r:id="rId317"/>
    <p:sldLayoutId id="2147484356" r:id="rId318"/>
    <p:sldLayoutId id="2147484357" r:id="rId319"/>
    <p:sldLayoutId id="2147484358" r:id="rId320"/>
    <p:sldLayoutId id="2147484359" r:id="rId321"/>
    <p:sldLayoutId id="2147484360" r:id="rId322"/>
    <p:sldLayoutId id="2147484361" r:id="rId323"/>
    <p:sldLayoutId id="2147484362" r:id="rId324"/>
    <p:sldLayoutId id="2147484364" r:id="rId325"/>
    <p:sldLayoutId id="2147484365" r:id="rId326"/>
    <p:sldLayoutId id="2147484366" r:id="rId3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9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  <p15:guide id="3" orient="horz" pos="259">
          <p15:clr>
            <a:srgbClr val="F26B43"/>
          </p15:clr>
        </p15:guide>
        <p15:guide id="4" orient="horz" pos="2964">
          <p15:clr>
            <a:srgbClr val="F26B43"/>
          </p15:clr>
        </p15:guide>
        <p15:guide id="5" pos="481">
          <p15:clr>
            <a:srgbClr val="F26B43"/>
          </p15:clr>
        </p15:guide>
        <p15:guide id="6" pos="5279">
          <p15:clr>
            <a:srgbClr val="F26B43"/>
          </p15:clr>
        </p15:guide>
        <p15:guide id="7">
          <p15:clr>
            <a:srgbClr val="F26B43"/>
          </p15:clr>
        </p15:guide>
        <p15:guide id="8" pos="5760">
          <p15:clr>
            <a:srgbClr val="F26B43"/>
          </p15:clr>
        </p15:guide>
        <p15:guide id="9" orient="horz">
          <p15:clr>
            <a:srgbClr val="F26B43"/>
          </p15:clr>
        </p15:guide>
        <p15:guide id="10" orient="horz" pos="3240">
          <p15:clr>
            <a:srgbClr val="F26B43"/>
          </p15:clr>
        </p15:guide>
        <p15:guide id="11" pos="958">
          <p15:clr>
            <a:srgbClr val="F26B43"/>
          </p15:clr>
        </p15:guide>
        <p15:guide id="12" orient="horz" pos="532">
          <p15:clr>
            <a:srgbClr val="F26B43"/>
          </p15:clr>
        </p15:guide>
        <p15:guide id="13" pos="143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8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8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.png"/><Relationship Id="rId4" Type="http://schemas.openxmlformats.org/officeDocument/2006/relationships/image" Target="../media/image3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1" name="Google Shape;3511;p725" descr="A person holding a cane&#10;&#10;Description automatically generated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9822" r="19816"/>
          <a:stretch/>
        </p:blipFill>
        <p:spPr>
          <a:xfrm>
            <a:off x="4572000" y="0"/>
            <a:ext cx="4572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pic>
      <p:sp>
        <p:nvSpPr>
          <p:cNvPr id="3512" name="Google Shape;3512;p725"/>
          <p:cNvSpPr/>
          <p:nvPr/>
        </p:nvSpPr>
        <p:spPr>
          <a:xfrm>
            <a:off x="3243263" y="0"/>
            <a:ext cx="1328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F0F0F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3" name="Google Shape;3513;p72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>
              <a:alpha val="75690"/>
            </a:schemeClr>
          </a:solidFill>
          <a:ln>
            <a:noFill/>
          </a:ln>
          <a:effectLst>
            <a:outerShdw blurRad="38100" dist="12700" dir="5400000" algn="t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4" name="Google Shape;3514;p725"/>
          <p:cNvSpPr txBox="1">
            <a:spLocks noGrp="1"/>
          </p:cNvSpPr>
          <p:nvPr>
            <p:ph type="title"/>
          </p:nvPr>
        </p:nvSpPr>
        <p:spPr>
          <a:xfrm>
            <a:off x="684692" y="1755663"/>
            <a:ext cx="7610100" cy="2258700"/>
          </a:xfrm>
          <a:prstGeom prst="rect">
            <a:avLst/>
          </a:prstGeom>
          <a:noFill/>
          <a:ln>
            <a:noFill/>
          </a:ln>
          <a:effectLst>
            <a:outerShdw blurRad="762000" dist="381000" dir="5400000" algn="t" rotWithShape="0">
              <a:srgbClr val="000000">
                <a:alpha val="29800"/>
              </a:srgbClr>
            </a:outerShdw>
          </a:effectLst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Font typeface="Montserrat Black"/>
              <a:buNone/>
            </a:pPr>
            <a:r>
              <a:rPr lang="en-GB" dirty="0">
                <a:solidFill>
                  <a:schemeClr val="accent1"/>
                </a:solidFill>
              </a:rPr>
              <a:t>PULSE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sz="1400" b="1" i="1" u="none" strike="noStrik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Enhancing Elderly Care Through Advanced Technology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B02B54-26E9-F279-C40D-0F2B8F67FF07}"/>
              </a:ext>
            </a:extLst>
          </p:cNvPr>
          <p:cNvSpPr txBox="1"/>
          <p:nvPr/>
        </p:nvSpPr>
        <p:spPr>
          <a:xfrm>
            <a:off x="1041400" y="4014363"/>
            <a:ext cx="3352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: Mohammed Al Shuaili</a:t>
            </a:r>
          </a:p>
          <a:p>
            <a:r>
              <a:rPr lang="en-US" dirty="0"/>
              <a:t>Date : 27/01/2025</a:t>
            </a:r>
          </a:p>
          <a:p>
            <a:r>
              <a:rPr lang="en-US" dirty="0"/>
              <a:t>Date2 : 15/02/2025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p731"/>
          <p:cNvSpPr txBox="1"/>
          <p:nvPr/>
        </p:nvSpPr>
        <p:spPr>
          <a:xfrm>
            <a:off x="6004889" y="957307"/>
            <a:ext cx="2381100" cy="16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Social Media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 targeted ad on Facebook, Instagram ext. These ads can target our demographic of carers and  family members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3" name="Google Shape;3603;p731"/>
          <p:cNvSpPr txBox="1"/>
          <p:nvPr/>
        </p:nvSpPr>
        <p:spPr>
          <a:xfrm>
            <a:off x="6004889" y="2377921"/>
            <a:ext cx="2381100" cy="10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Partnerships</a:t>
            </a:r>
            <a:endParaRPr sz="17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Collaborations with healthcare providers, charities for the elderly</a:t>
            </a: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100"/>
          </a:p>
        </p:txBody>
      </p:sp>
      <p:sp>
        <p:nvSpPr>
          <p:cNvPr id="3604" name="Google Shape;3604;p731"/>
          <p:cNvSpPr/>
          <p:nvPr/>
        </p:nvSpPr>
        <p:spPr>
          <a:xfrm>
            <a:off x="5742953" y="3537300"/>
            <a:ext cx="121500" cy="12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5" name="Google Shape;3605;p731"/>
          <p:cNvSpPr txBox="1"/>
          <p:nvPr/>
        </p:nvSpPr>
        <p:spPr>
          <a:xfrm>
            <a:off x="6004901" y="3463475"/>
            <a:ext cx="25584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 </a:t>
            </a:r>
            <a:endParaRPr sz="2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Engaging with media outlets to share successful stories about the effectiveness and positive outcomes of the system </a:t>
            </a:r>
            <a:endParaRPr sz="1200"/>
          </a:p>
        </p:txBody>
      </p:sp>
      <p:sp>
        <p:nvSpPr>
          <p:cNvPr id="3606" name="Google Shape;3606;p731"/>
          <p:cNvSpPr/>
          <p:nvPr/>
        </p:nvSpPr>
        <p:spPr>
          <a:xfrm>
            <a:off x="5742951" y="2450250"/>
            <a:ext cx="121500" cy="121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7" name="Google Shape;3607;p731"/>
          <p:cNvSpPr/>
          <p:nvPr/>
        </p:nvSpPr>
        <p:spPr>
          <a:xfrm>
            <a:off x="5742953" y="1029005"/>
            <a:ext cx="121500" cy="12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08" name="Google Shape;3608;p731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731"/>
          <p:cNvSpPr txBox="1">
            <a:spLocks noGrp="1"/>
          </p:cNvSpPr>
          <p:nvPr>
            <p:ph type="title"/>
          </p:nvPr>
        </p:nvSpPr>
        <p:spPr>
          <a:xfrm>
            <a:off x="1026914" y="46634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Marketing </a:t>
            </a:r>
            <a:r>
              <a:rPr lang="en-GB">
                <a:solidFill>
                  <a:schemeClr val="accent1"/>
                </a:solidFill>
              </a:rPr>
              <a:t>PULSE </a:t>
            </a:r>
            <a:endParaRPr/>
          </a:p>
        </p:txBody>
      </p:sp>
      <p:pic>
        <p:nvPicPr>
          <p:cNvPr id="3610" name="Google Shape;3610;p7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611" name="Google Shape;3611;p731"/>
          <p:cNvGrpSpPr/>
          <p:nvPr/>
        </p:nvGrpSpPr>
        <p:grpSpPr>
          <a:xfrm>
            <a:off x="455675" y="1692908"/>
            <a:ext cx="4343541" cy="3316911"/>
            <a:chOff x="0" y="524326"/>
            <a:chExt cx="4541078" cy="3443279"/>
          </a:xfrm>
        </p:grpSpPr>
        <p:sp>
          <p:nvSpPr>
            <p:cNvPr id="3612" name="Google Shape;3612;p731"/>
            <p:cNvSpPr/>
            <p:nvPr/>
          </p:nvSpPr>
          <p:spPr>
            <a:xfrm>
              <a:off x="0" y="1940473"/>
              <a:ext cx="1299600" cy="1299600"/>
            </a:xfrm>
            <a:prstGeom prst="ellipse">
              <a:avLst/>
            </a:prstGeom>
            <a:solidFill>
              <a:srgbClr val="1D45F1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731"/>
            <p:cNvSpPr txBox="1"/>
            <p:nvPr/>
          </p:nvSpPr>
          <p:spPr>
            <a:xfrm>
              <a:off x="190329" y="2130802"/>
              <a:ext cx="918900" cy="91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2850" tIns="22850" rIns="22850" bIns="228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Marketing</a:t>
              </a:r>
              <a:endParaRPr/>
            </a:p>
          </p:txBody>
        </p:sp>
        <p:sp>
          <p:nvSpPr>
            <p:cNvPr id="3614" name="Google Shape;3614;p731"/>
            <p:cNvSpPr/>
            <p:nvPr/>
          </p:nvSpPr>
          <p:spPr>
            <a:xfrm rot="-2776339">
              <a:off x="1154892" y="1667773"/>
              <a:ext cx="75474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5" name="Google Shape;3615;p731"/>
            <p:cNvSpPr/>
            <p:nvPr/>
          </p:nvSpPr>
          <p:spPr>
            <a:xfrm>
              <a:off x="1774176" y="524326"/>
              <a:ext cx="870900" cy="870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731"/>
            <p:cNvSpPr txBox="1"/>
            <p:nvPr/>
          </p:nvSpPr>
          <p:spPr>
            <a:xfrm>
              <a:off x="1901697" y="651847"/>
              <a:ext cx="6156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Social Media</a:t>
              </a:r>
              <a:endParaRPr sz="1100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617" name="Google Shape;3617;p731"/>
            <p:cNvSpPr/>
            <p:nvPr/>
          </p:nvSpPr>
          <p:spPr>
            <a:xfrm rot="-1109831">
              <a:off x="1243251" y="2026538"/>
              <a:ext cx="2183396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18" name="Google Shape;3618;p731"/>
            <p:cNvSpPr/>
            <p:nvPr/>
          </p:nvSpPr>
          <p:spPr>
            <a:xfrm>
              <a:off x="3370178" y="1057136"/>
              <a:ext cx="1170900" cy="1170900"/>
            </a:xfrm>
            <a:prstGeom prst="ellipse">
              <a:avLst/>
            </a:prstGeom>
            <a:solidFill>
              <a:srgbClr val="FF9900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731"/>
            <p:cNvSpPr txBox="1"/>
            <p:nvPr/>
          </p:nvSpPr>
          <p:spPr>
            <a:xfrm>
              <a:off x="3500838" y="1228603"/>
              <a:ext cx="9189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0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Partnerships</a:t>
              </a:r>
              <a:r>
                <a:rPr lang="en-GB" sz="7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000" b="1"/>
            </a:p>
          </p:txBody>
        </p:sp>
        <p:sp>
          <p:nvSpPr>
            <p:cNvPr id="3620" name="Google Shape;3620;p731"/>
            <p:cNvSpPr/>
            <p:nvPr/>
          </p:nvSpPr>
          <p:spPr>
            <a:xfrm rot="1645100">
              <a:off x="1246518" y="3145132"/>
              <a:ext cx="945962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21" name="Google Shape;3621;p731"/>
            <p:cNvSpPr/>
            <p:nvPr/>
          </p:nvSpPr>
          <p:spPr>
            <a:xfrm>
              <a:off x="2219139" y="2962905"/>
              <a:ext cx="1004700" cy="1004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731"/>
            <p:cNvSpPr txBox="1"/>
            <p:nvPr/>
          </p:nvSpPr>
          <p:spPr>
            <a:xfrm>
              <a:off x="2366271" y="3110037"/>
              <a:ext cx="710400" cy="7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PR</a:t>
              </a:r>
              <a:r>
                <a:rPr lang="en-GB" sz="800">
                  <a:solidFill>
                    <a:schemeClr val="lt1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100"/>
            </a:p>
          </p:txBody>
        </p:sp>
      </p:grpSp>
      <p:pic>
        <p:nvPicPr>
          <p:cNvPr id="3623" name="Google Shape;3623;p731"/>
          <p:cNvPicPr preferRelativeResize="0"/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2237925" y="1273375"/>
            <a:ext cx="364050" cy="35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731"/>
          <p:cNvPicPr preferRelativeResize="0"/>
          <p:nvPr/>
        </p:nvPicPr>
        <p:blipFill>
          <a:blip r:embed="rId5">
            <a:alphaModFix amt="19000"/>
          </a:blip>
          <a:stretch>
            <a:fillRect/>
          </a:stretch>
        </p:blipFill>
        <p:spPr>
          <a:xfrm>
            <a:off x="2839150" y="1380475"/>
            <a:ext cx="411751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731"/>
          <p:cNvPicPr preferRelativeResize="0"/>
          <p:nvPr/>
        </p:nvPicPr>
        <p:blipFill>
          <a:blip r:embed="rId6">
            <a:alphaModFix amt="19000"/>
          </a:blip>
          <a:stretch>
            <a:fillRect/>
          </a:stretch>
        </p:blipFill>
        <p:spPr>
          <a:xfrm>
            <a:off x="1768175" y="1664025"/>
            <a:ext cx="364050" cy="35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731"/>
          <p:cNvPicPr preferRelativeResize="0"/>
          <p:nvPr/>
        </p:nvPicPr>
        <p:blipFill>
          <a:blip r:embed="rId7">
            <a:alphaModFix amt="19000"/>
          </a:blip>
          <a:stretch>
            <a:fillRect/>
          </a:stretch>
        </p:blipFill>
        <p:spPr>
          <a:xfrm>
            <a:off x="4399042" y="1627231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7" name="Google Shape;3627;p731"/>
          <p:cNvPicPr preferRelativeResize="0"/>
          <p:nvPr/>
        </p:nvPicPr>
        <p:blipFill>
          <a:blip r:embed="rId8">
            <a:alphaModFix amt="19000"/>
          </a:blip>
          <a:stretch>
            <a:fillRect/>
          </a:stretch>
        </p:blipFill>
        <p:spPr>
          <a:xfrm>
            <a:off x="4634575" y="2479487"/>
            <a:ext cx="881209" cy="856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8" name="Google Shape;3628;p731"/>
          <p:cNvPicPr preferRelativeResize="0"/>
          <p:nvPr/>
        </p:nvPicPr>
        <p:blipFill>
          <a:blip r:embed="rId9">
            <a:alphaModFix amt="22000"/>
          </a:blip>
          <a:stretch>
            <a:fillRect/>
          </a:stretch>
        </p:blipFill>
        <p:spPr>
          <a:xfrm>
            <a:off x="3335337" y="3597357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9" name="Google Shape;3629;p731"/>
          <p:cNvPicPr preferRelativeResize="0"/>
          <p:nvPr/>
        </p:nvPicPr>
        <p:blipFill>
          <a:blip r:embed="rId10">
            <a:alphaModFix amt="22000"/>
          </a:blip>
          <a:stretch>
            <a:fillRect/>
          </a:stretch>
        </p:blipFill>
        <p:spPr>
          <a:xfrm>
            <a:off x="1951049" y="346347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0" name="Google Shape;3630;p731"/>
          <p:cNvPicPr preferRelativeResize="0"/>
          <p:nvPr/>
        </p:nvPicPr>
        <p:blipFill>
          <a:blip r:embed="rId11">
            <a:alphaModFix amt="22000"/>
          </a:blip>
          <a:stretch>
            <a:fillRect/>
          </a:stretch>
        </p:blipFill>
        <p:spPr>
          <a:xfrm>
            <a:off x="2705508" y="3335959"/>
            <a:ext cx="1002871" cy="96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1" name="Google Shape;3631;p731"/>
          <p:cNvPicPr preferRelativeResize="0"/>
          <p:nvPr/>
        </p:nvPicPr>
        <p:blipFill>
          <a:blip r:embed="rId12">
            <a:alphaModFix amt="22000"/>
          </a:blip>
          <a:stretch>
            <a:fillRect/>
          </a:stretch>
        </p:blipFill>
        <p:spPr>
          <a:xfrm>
            <a:off x="3335329" y="4401288"/>
            <a:ext cx="1002871" cy="9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3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E2DA626C-16D5-F3B9-CF03-6D52576866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3E52A-71EF-91B5-4F0E-637CB4881B43}"/>
              </a:ext>
            </a:extLst>
          </p:cNvPr>
          <p:cNvSpPr txBox="1"/>
          <p:nvPr/>
        </p:nvSpPr>
        <p:spPr>
          <a:xfrm>
            <a:off x="977590" y="1647526"/>
            <a:ext cx="765345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Purpose: Enhance elderly care using AI, 5G, and wearable technology for real-time health monitoring.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Scope: Implement wearable sensors, AI-based analytics, and real-time alerts for caregivers.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Provide continuous health 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Reduce emergency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Improve predictive healthcare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Stakeholders: Elderly individuals, caregivers, healthcare providers, insurance companies, regulatory bodies.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B8807E-F024-DE56-088E-CC4C53F8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825" y="709613"/>
            <a:ext cx="6865938" cy="938212"/>
          </a:xfrm>
        </p:spPr>
        <p:txBody>
          <a:bodyPr/>
          <a:lstStyle/>
          <a:p>
            <a:r>
              <a:rPr dirty="0"/>
              <a:t>Project Charter (First Pass)</a:t>
            </a:r>
          </a:p>
        </p:txBody>
      </p:sp>
    </p:spTree>
    <p:extLst>
      <p:ext uri="{BB962C8B-B14F-4D97-AF65-F5344CB8AC3E}">
        <p14:creationId xmlns:p14="http://schemas.microsoft.com/office/powerpoint/2010/main" val="340116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B1272-2010-7246-72ED-09085E329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2C7710EE-3C38-F36A-FE18-787B9007941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B98537-68EF-9420-916B-996BF9776F06}"/>
              </a:ext>
            </a:extLst>
          </p:cNvPr>
          <p:cNvSpPr txBox="1"/>
          <p:nvPr/>
        </p:nvSpPr>
        <p:spPr>
          <a:xfrm>
            <a:off x="977590" y="1647526"/>
            <a:ext cx="765345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 Statement: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Elderly individuals often ignore health symptoms, have difficulty accessing healthcare, and face uncertainty in emergencies.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Statement: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By leveraging AI, 5G, and wearable sensors, real-time health monitoring can improve elderly care and emergency responsiveness.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Goals: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Implement a real-time health tracking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Enhance early detection of health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- Improve response time to medical emergencies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0D08AE-D62F-D5FB-6D5F-25EF747C33A9}"/>
              </a:ext>
            </a:extLst>
          </p:cNvPr>
          <p:cNvSpPr txBox="1">
            <a:spLocks/>
          </p:cNvSpPr>
          <p:nvPr/>
        </p:nvSpPr>
        <p:spPr>
          <a:xfrm>
            <a:off x="1303800" y="598575"/>
            <a:ext cx="6308766" cy="85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27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DEFINE Phase (First Pass)</a:t>
            </a:r>
          </a:p>
        </p:txBody>
      </p:sp>
    </p:spTree>
    <p:extLst>
      <p:ext uri="{BB962C8B-B14F-4D97-AF65-F5344CB8AC3E}">
        <p14:creationId xmlns:p14="http://schemas.microsoft.com/office/powerpoint/2010/main" val="3367482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11D77-A2BE-7AD7-0648-CB8DAE31A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610;p731">
            <a:extLst>
              <a:ext uri="{FF2B5EF4-FFF2-40B4-BE49-F238E27FC236}">
                <a16:creationId xmlns:a16="http://schemas.microsoft.com/office/drawing/2014/main" id="{079E9321-98D1-EAFD-4C08-410085149C9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293" y="100832"/>
            <a:ext cx="447403" cy="85647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63674C-E42C-C97C-63ED-0351F5DF48BC}"/>
              </a:ext>
            </a:extLst>
          </p:cNvPr>
          <p:cNvSpPr txBox="1"/>
          <p:nvPr/>
        </p:nvSpPr>
        <p:spPr>
          <a:xfrm>
            <a:off x="977590" y="1647526"/>
            <a:ext cx="76534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Establishing Current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Define key health metrics (heart rate, temperature,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Set up real-time data collection using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Measure baseline health patterns from initial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Data Collection &amp;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Use AI algorithms to analyze patterns and predict anomalies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Compare real-time data against standard health indicators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- Assess variation and define performance benchmarks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82270A1-95CD-06AF-6611-4CCF55364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800" y="598575"/>
            <a:ext cx="6509488" cy="1590000"/>
          </a:xfrm>
        </p:spPr>
        <p:txBody>
          <a:bodyPr/>
          <a:lstStyle/>
          <a:p>
            <a:r>
              <a:rPr dirty="0"/>
              <a:t>MEASURE Phase (First Pass)</a:t>
            </a:r>
          </a:p>
        </p:txBody>
      </p:sp>
    </p:spTree>
    <p:extLst>
      <p:ext uri="{BB962C8B-B14F-4D97-AF65-F5344CB8AC3E}">
        <p14:creationId xmlns:p14="http://schemas.microsoft.com/office/powerpoint/2010/main" val="4166401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p735"/>
          <p:cNvSpPr txBox="1"/>
          <p:nvPr/>
        </p:nvSpPr>
        <p:spPr>
          <a:xfrm>
            <a:off x="764381" y="2188783"/>
            <a:ext cx="76155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Montserrat"/>
              <a:buNone/>
            </a:pPr>
            <a:r>
              <a:rPr lang="en-GB" sz="6600" b="1" i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1100"/>
          </a:p>
        </p:txBody>
      </p:sp>
      <p:sp>
        <p:nvSpPr>
          <p:cNvPr id="3702" name="Google Shape;3702;p735"/>
          <p:cNvSpPr txBox="1"/>
          <p:nvPr/>
        </p:nvSpPr>
        <p:spPr>
          <a:xfrm>
            <a:off x="4133659" y="4480322"/>
            <a:ext cx="8766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4" name="Google Shape;3534;p727"/>
          <p:cNvSpPr txBox="1">
            <a:spLocks noGrp="1"/>
          </p:cNvSpPr>
          <p:nvPr>
            <p:ph type="title"/>
          </p:nvPr>
        </p:nvSpPr>
        <p:spPr>
          <a:xfrm>
            <a:off x="15216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Challenges </a:t>
            </a:r>
            <a:endParaRPr/>
          </a:p>
        </p:txBody>
      </p:sp>
      <p:sp>
        <p:nvSpPr>
          <p:cNvPr id="3535" name="Google Shape;3535;p727"/>
          <p:cNvSpPr txBox="1"/>
          <p:nvPr/>
        </p:nvSpPr>
        <p:spPr>
          <a:xfrm>
            <a:off x="3221872" y="3321541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Health Symptom Ignorance 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Elderly often overlook symptoms failing to recognize the need for help</a:t>
            </a:r>
            <a:endParaRPr sz="1100"/>
          </a:p>
        </p:txBody>
      </p:sp>
      <p:sp>
        <p:nvSpPr>
          <p:cNvPr id="3536" name="Google Shape;3536;p727"/>
          <p:cNvSpPr txBox="1"/>
          <p:nvPr/>
        </p:nvSpPr>
        <p:spPr>
          <a:xfrm>
            <a:off x="5179766" y="3321541"/>
            <a:ext cx="1225200" cy="12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Emergency Contact uncertainty</a:t>
            </a:r>
            <a:endParaRPr sz="1100"/>
          </a:p>
          <a:p>
            <a:pPr marL="0" marR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event of accident will they be able to reach out for help?</a:t>
            </a:r>
            <a:r>
              <a:rPr lang="en-GB" sz="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100"/>
          </a:p>
        </p:txBody>
      </p:sp>
      <p:sp>
        <p:nvSpPr>
          <p:cNvPr id="3537" name="Google Shape;3537;p727"/>
          <p:cNvSpPr txBox="1"/>
          <p:nvPr/>
        </p:nvSpPr>
        <p:spPr>
          <a:xfrm>
            <a:off x="7137669" y="3363472"/>
            <a:ext cx="1225200" cy="11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 care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Access to healthcare is difficult so to take preventative rather than reactive action is difficult 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8" name="Google Shape;3538;p727"/>
          <p:cNvSpPr txBox="1"/>
          <p:nvPr/>
        </p:nvSpPr>
        <p:spPr>
          <a:xfrm>
            <a:off x="1394747" y="3298447"/>
            <a:ext cx="12252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Constant Health Concerns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Persistent concern revolves round not knowing their condition</a:t>
            </a: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9" name="Google Shape;3539;p727"/>
          <p:cNvSpPr/>
          <p:nvPr/>
        </p:nvSpPr>
        <p:spPr>
          <a:xfrm>
            <a:off x="1232950" y="1647525"/>
            <a:ext cx="14280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0" name="Google Shape;3540;p727"/>
          <p:cNvPicPr preferRelativeResize="0"/>
          <p:nvPr/>
        </p:nvPicPr>
        <p:blipFill rotWithShape="1">
          <a:blip r:embed="rId3">
            <a:alphaModFix/>
          </a:blip>
          <a:srcRect l="6796" t="18351" r="31921" b="9793"/>
          <a:stretch/>
        </p:blipFill>
        <p:spPr>
          <a:xfrm>
            <a:off x="1457425" y="1903725"/>
            <a:ext cx="874500" cy="9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1" name="Google Shape;3541;p727"/>
          <p:cNvSpPr/>
          <p:nvPr/>
        </p:nvSpPr>
        <p:spPr>
          <a:xfrm>
            <a:off x="2975400" y="1689550"/>
            <a:ext cx="15966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2" name="Google Shape;3542;p727"/>
          <p:cNvSpPr/>
          <p:nvPr/>
        </p:nvSpPr>
        <p:spPr>
          <a:xfrm>
            <a:off x="4994075" y="1689550"/>
            <a:ext cx="1613700" cy="1407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3" name="Google Shape;3543;p727"/>
          <p:cNvSpPr/>
          <p:nvPr/>
        </p:nvSpPr>
        <p:spPr>
          <a:xfrm>
            <a:off x="7012750" y="1739400"/>
            <a:ext cx="1538100" cy="14499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</a:pPr>
            <a:endParaRPr sz="1100" b="1" i="0" u="none" strike="noStrike" cap="non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44" name="Google Shape;3544;p727"/>
          <p:cNvPicPr preferRelativeResize="0"/>
          <p:nvPr/>
        </p:nvPicPr>
        <p:blipFill rotWithShape="1">
          <a:blip r:embed="rId4">
            <a:alphaModFix/>
          </a:blip>
          <a:srcRect l="12095" t="14477" r="14821" b="13745"/>
          <a:stretch/>
        </p:blipFill>
        <p:spPr>
          <a:xfrm>
            <a:off x="3221862" y="1903725"/>
            <a:ext cx="1103678" cy="9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5" name="Google Shape;3545;p727"/>
          <p:cNvPicPr preferRelativeResize="0"/>
          <p:nvPr/>
        </p:nvPicPr>
        <p:blipFill rotWithShape="1">
          <a:blip r:embed="rId5">
            <a:alphaModFix/>
          </a:blip>
          <a:srcRect l="9622" t="11235" r="17315" b="3903"/>
          <a:stretch/>
        </p:blipFill>
        <p:spPr>
          <a:xfrm>
            <a:off x="5344788" y="1905525"/>
            <a:ext cx="895163" cy="97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6" name="Google Shape;3546;p7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6300" y="1973650"/>
            <a:ext cx="1103675" cy="1063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7" name="Google Shape;3547;p727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8" name="Google Shape;3548;p7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" name="Google Shape;3553;p728"/>
          <p:cNvSpPr txBox="1">
            <a:spLocks noGrp="1"/>
          </p:cNvSpPr>
          <p:nvPr>
            <p:ph type="title"/>
          </p:nvPr>
        </p:nvSpPr>
        <p:spPr>
          <a:xfrm>
            <a:off x="984418" y="710026"/>
            <a:ext cx="68646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/>
              <a:t>Weaknesses of Current </a:t>
            </a:r>
            <a:r>
              <a:rPr lang="en-GB">
                <a:solidFill>
                  <a:schemeClr val="accent1"/>
                </a:solidFill>
              </a:rPr>
              <a:t>Solutions</a:t>
            </a:r>
            <a:endParaRPr>
              <a:solidFill>
                <a:schemeClr val="accent1"/>
              </a:solidFill>
            </a:endParaRPr>
          </a:p>
        </p:txBody>
      </p:sp>
      <p:grpSp>
        <p:nvGrpSpPr>
          <p:cNvPr id="3554" name="Google Shape;3554;p728"/>
          <p:cNvGrpSpPr/>
          <p:nvPr/>
        </p:nvGrpSpPr>
        <p:grpSpPr>
          <a:xfrm>
            <a:off x="1667957" y="3488920"/>
            <a:ext cx="7483357" cy="1216423"/>
            <a:chOff x="5601345" y="4711675"/>
            <a:chExt cx="6601408" cy="1621898"/>
          </a:xfrm>
        </p:grpSpPr>
        <p:sp>
          <p:nvSpPr>
            <p:cNvPr id="3555" name="Google Shape;3555;p728"/>
            <p:cNvSpPr/>
            <p:nvPr/>
          </p:nvSpPr>
          <p:spPr>
            <a:xfrm flipH="1">
              <a:off x="10161567" y="4711675"/>
              <a:ext cx="889360" cy="1216025"/>
            </a:xfrm>
            <a:custGeom>
              <a:avLst/>
              <a:gdLst/>
              <a:ahLst/>
              <a:cxnLst/>
              <a:rect l="l" t="t" r="r" b="b"/>
              <a:pathLst>
                <a:path w="471" h="644" extrusionOk="0">
                  <a:moveTo>
                    <a:pt x="0" y="159"/>
                  </a:moveTo>
                  <a:lnTo>
                    <a:pt x="0" y="484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6" name="Google Shape;3556;p728"/>
            <p:cNvSpPr/>
            <p:nvPr/>
          </p:nvSpPr>
          <p:spPr>
            <a:xfrm flipH="1">
              <a:off x="5601345" y="4775340"/>
              <a:ext cx="4560101" cy="1558233"/>
            </a:xfrm>
            <a:custGeom>
              <a:avLst/>
              <a:gdLst/>
              <a:ahLst/>
              <a:cxnLst/>
              <a:rect l="l" t="t" r="r" b="b"/>
              <a:pathLst>
                <a:path w="1017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881" y="271"/>
                    <a:pt x="881" y="271"/>
                    <a:pt x="881" y="271"/>
                  </a:cubicBezTo>
                  <a:cubicBezTo>
                    <a:pt x="956" y="271"/>
                    <a:pt x="1017" y="210"/>
                    <a:pt x="1017" y="135"/>
                  </a:cubicBezTo>
                  <a:cubicBezTo>
                    <a:pt x="1017" y="135"/>
                    <a:pt x="1017" y="135"/>
                    <a:pt x="1017" y="135"/>
                  </a:cubicBezTo>
                  <a:cubicBezTo>
                    <a:pt x="1017" y="61"/>
                    <a:pt x="956" y="0"/>
                    <a:pt x="8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960125" tIns="0" rIns="274325" bIns="0" anchor="ctr" anchorCtr="0">
              <a:noAutofit/>
            </a:bodyPr>
            <a:lstStyle/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Wearable devices </a:t>
              </a:r>
              <a:endParaRPr sz="1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Reactive - Only alerts when problems have already arisen</a:t>
              </a:r>
              <a:endParaRPr sz="13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57" name="Google Shape;3557;p728"/>
            <p:cNvSpPr/>
            <p:nvPr/>
          </p:nvSpPr>
          <p:spPr>
            <a:xfrm flipH="1">
              <a:off x="11051053" y="5011905"/>
              <a:ext cx="1151700" cy="61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558" name="Google Shape;3558;p728"/>
          <p:cNvGrpSpPr/>
          <p:nvPr/>
        </p:nvGrpSpPr>
        <p:grpSpPr>
          <a:xfrm>
            <a:off x="984325" y="1477364"/>
            <a:ext cx="8167612" cy="1816915"/>
            <a:chOff x="4642249" y="2279625"/>
            <a:chExt cx="7560504" cy="2112938"/>
          </a:xfrm>
        </p:grpSpPr>
        <p:sp>
          <p:nvSpPr>
            <p:cNvPr id="3559" name="Google Shape;3559;p728"/>
            <p:cNvSpPr/>
            <p:nvPr/>
          </p:nvSpPr>
          <p:spPr>
            <a:xfrm flipH="1">
              <a:off x="10161567" y="2279625"/>
              <a:ext cx="889360" cy="2112938"/>
            </a:xfrm>
            <a:custGeom>
              <a:avLst/>
              <a:gdLst/>
              <a:ahLst/>
              <a:cxnLst/>
              <a:rect l="l" t="t" r="r" b="b"/>
              <a:pathLst>
                <a:path w="471" h="1119" extrusionOk="0">
                  <a:moveTo>
                    <a:pt x="0" y="791"/>
                  </a:moveTo>
                  <a:lnTo>
                    <a:pt x="0" y="1119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7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0" name="Google Shape;3560;p728"/>
            <p:cNvSpPr/>
            <p:nvPr/>
          </p:nvSpPr>
          <p:spPr>
            <a:xfrm flipH="1">
              <a:off x="4642249" y="2279625"/>
              <a:ext cx="5519318" cy="1216025"/>
            </a:xfrm>
            <a:custGeom>
              <a:avLst/>
              <a:gdLst/>
              <a:ahLst/>
              <a:cxnLst/>
              <a:rect l="l" t="t" r="r" b="b"/>
              <a:pathLst>
                <a:path w="1231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1096" y="271"/>
                    <a:pt x="1096" y="271"/>
                    <a:pt x="1096" y="271"/>
                  </a:cubicBezTo>
                  <a:cubicBezTo>
                    <a:pt x="1171" y="271"/>
                    <a:pt x="1231" y="210"/>
                    <a:pt x="1231" y="135"/>
                  </a:cubicBezTo>
                  <a:cubicBezTo>
                    <a:pt x="1231" y="135"/>
                    <a:pt x="1231" y="135"/>
                    <a:pt x="1231" y="135"/>
                  </a:cubicBezTo>
                  <a:cubicBezTo>
                    <a:pt x="1231" y="61"/>
                    <a:pt x="1171" y="0"/>
                    <a:pt x="1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891525" tIns="0" rIns="274325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0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</a:t>
              </a:r>
              <a:r>
                <a:rPr lang="en-GB" sz="13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</a:t>
              </a:r>
              <a:r>
                <a:rPr lang="en-GB" sz="1500" b="1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In home Falling Monitoring Systems </a:t>
              </a:r>
              <a:endParaRPr sz="1500" b="1" dirty="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22222"/>
                </a:buClr>
                <a:buSzPts val="800"/>
                <a:buFont typeface="Open Sans"/>
                <a:buNone/>
              </a:pPr>
              <a:r>
                <a:rPr lang="en-GB" sz="1300" dirty="0">
                  <a:solidFill>
                    <a:srgbClr val="222222"/>
                  </a:solidFill>
                  <a:latin typeface="Open Sans"/>
                  <a:ea typeface="Open Sans"/>
                  <a:cs typeface="Open Sans"/>
                  <a:sym typeface="Open Sans"/>
                </a:rPr>
                <a:t>      Weakness: Only alerts when patient has fallen</a:t>
              </a:r>
              <a:endParaRPr sz="1600" dirty="0"/>
            </a:p>
          </p:txBody>
        </p:sp>
        <p:sp>
          <p:nvSpPr>
            <p:cNvPr id="3561" name="Google Shape;3561;p728"/>
            <p:cNvSpPr/>
            <p:nvPr/>
          </p:nvSpPr>
          <p:spPr>
            <a:xfrm flipH="1">
              <a:off x="11051053" y="3773221"/>
              <a:ext cx="1151700" cy="61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srgbClr val="000000">
                  <a:alpha val="149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2" name="Google Shape;3562;p728"/>
          <p:cNvSpPr/>
          <p:nvPr/>
        </p:nvSpPr>
        <p:spPr>
          <a:xfrm>
            <a:off x="1238300" y="1737088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100"/>
          </a:p>
        </p:txBody>
      </p:sp>
      <p:sp>
        <p:nvSpPr>
          <p:cNvPr id="3563" name="Google Shape;3563;p728"/>
          <p:cNvSpPr/>
          <p:nvPr/>
        </p:nvSpPr>
        <p:spPr>
          <a:xfrm>
            <a:off x="1861600" y="3814975"/>
            <a:ext cx="564300" cy="5643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100"/>
          </a:p>
        </p:txBody>
      </p:sp>
      <p:grpSp>
        <p:nvGrpSpPr>
          <p:cNvPr id="3564" name="Google Shape;3564;p728"/>
          <p:cNvGrpSpPr/>
          <p:nvPr/>
        </p:nvGrpSpPr>
        <p:grpSpPr>
          <a:xfrm>
            <a:off x="1324554" y="2515976"/>
            <a:ext cx="7895021" cy="1137200"/>
            <a:chOff x="4740541" y="3495640"/>
            <a:chExt cx="7462212" cy="1516267"/>
          </a:xfrm>
        </p:grpSpPr>
        <p:sp>
          <p:nvSpPr>
            <p:cNvPr id="3565" name="Google Shape;3565;p728"/>
            <p:cNvSpPr/>
            <p:nvPr/>
          </p:nvSpPr>
          <p:spPr>
            <a:xfrm flipH="1">
              <a:off x="10161567" y="3495650"/>
              <a:ext cx="889360" cy="1516257"/>
            </a:xfrm>
            <a:custGeom>
              <a:avLst/>
              <a:gdLst/>
              <a:ahLst/>
              <a:cxnLst/>
              <a:rect l="l" t="t" r="r" b="b"/>
              <a:pathLst>
                <a:path w="471" h="803" extrusionOk="0">
                  <a:moveTo>
                    <a:pt x="0" y="475"/>
                  </a:moveTo>
                  <a:lnTo>
                    <a:pt x="0" y="803"/>
                  </a:lnTo>
                  <a:lnTo>
                    <a:pt x="471" y="644"/>
                  </a:lnTo>
                  <a:lnTo>
                    <a:pt x="471" y="0"/>
                  </a:lnTo>
                  <a:lnTo>
                    <a:pt x="0" y="475"/>
                  </a:lnTo>
                  <a:close/>
                </a:path>
              </a:pathLst>
            </a:custGeom>
            <a:solidFill>
              <a:schemeClr val="accent1">
                <a:alpha val="898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566" name="Google Shape;3566;p728"/>
            <p:cNvSpPr/>
            <p:nvPr/>
          </p:nvSpPr>
          <p:spPr>
            <a:xfrm flipH="1">
              <a:off x="4740541" y="3495640"/>
              <a:ext cx="5421035" cy="1297267"/>
            </a:xfrm>
            <a:custGeom>
              <a:avLst/>
              <a:gdLst/>
              <a:ahLst/>
              <a:cxnLst/>
              <a:rect l="l" t="t" r="r" b="b"/>
              <a:pathLst>
                <a:path w="1132" h="271" extrusionOk="0">
                  <a:moveTo>
                    <a:pt x="0" y="0"/>
                  </a:moveTo>
                  <a:cubicBezTo>
                    <a:pt x="0" y="271"/>
                    <a:pt x="0" y="271"/>
                    <a:pt x="0" y="271"/>
                  </a:cubicBezTo>
                  <a:cubicBezTo>
                    <a:pt x="997" y="271"/>
                    <a:pt x="997" y="271"/>
                    <a:pt x="997" y="271"/>
                  </a:cubicBezTo>
                  <a:cubicBezTo>
                    <a:pt x="1072" y="271"/>
                    <a:pt x="1132" y="210"/>
                    <a:pt x="1132" y="135"/>
                  </a:cubicBezTo>
                  <a:cubicBezTo>
                    <a:pt x="1132" y="135"/>
                    <a:pt x="1132" y="135"/>
                    <a:pt x="1132" y="135"/>
                  </a:cubicBezTo>
                  <a:cubicBezTo>
                    <a:pt x="1132" y="61"/>
                    <a:pt x="1072" y="0"/>
                    <a:pt x="99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960125" tIns="0" rIns="137150" bIns="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500" b="1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Checking in</a:t>
              </a:r>
              <a:endParaRPr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800"/>
                <a:buFont typeface="Open Sans"/>
                <a:buNone/>
              </a:pPr>
              <a:r>
                <a:rPr lang="en-GB" sz="1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Weakness: Unreliable - patient is not always near phone</a:t>
              </a:r>
              <a:endParaRPr sz="1600"/>
            </a:p>
          </p:txBody>
        </p:sp>
        <p:sp>
          <p:nvSpPr>
            <p:cNvPr id="3567" name="Google Shape;3567;p728"/>
            <p:cNvSpPr/>
            <p:nvPr/>
          </p:nvSpPr>
          <p:spPr>
            <a:xfrm flipH="1">
              <a:off x="11051053" y="4392563"/>
              <a:ext cx="1151700" cy="619200"/>
            </a:xfrm>
            <a:prstGeom prst="rect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outerShdw blurRad="762000" dist="254000" dir="5400000" algn="ctr" rotWithShape="0">
                <a:srgbClr val="000000">
                  <a:alpha val="29800"/>
                </a:srgbClr>
              </a:outerShdw>
            </a:effectLst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568" name="Google Shape;3568;p728"/>
          <p:cNvSpPr/>
          <p:nvPr/>
        </p:nvSpPr>
        <p:spPr>
          <a:xfrm>
            <a:off x="1580925" y="2690450"/>
            <a:ext cx="564300" cy="5643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1D45F1"/>
            </a:solidFill>
            <a:prstDash val="solid"/>
            <a:round/>
            <a:headEnd type="none" w="sm" len="sm"/>
            <a:tailEnd type="none" w="sm" len="sm"/>
          </a:ln>
          <a:effectLst>
            <a:outerShdw blurRad="38100" dist="12700" dir="5400000" algn="ctr" rotWithShape="0">
              <a:srgbClr val="000000">
                <a:alpha val="14900"/>
              </a:srgbClr>
            </a:outerShdw>
          </a:effectLst>
        </p:spPr>
        <p:txBody>
          <a:bodyPr spcFirstLastPara="1" wrap="square" lIns="0" tIns="0" rIns="0" bIns="34275" anchor="ctr" anchorCtr="0">
            <a:noAutofit/>
          </a:bodyPr>
          <a:lstStyle/>
          <a:p>
            <a:pPr marL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100">
              <a:highlight>
                <a:schemeClr val="accent6"/>
              </a:highlight>
            </a:endParaRPr>
          </a:p>
        </p:txBody>
      </p:sp>
      <p:sp>
        <p:nvSpPr>
          <p:cNvPr id="3569" name="Google Shape;3569;p728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0" name="Google Shape;3570;p7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5" name="Google Shape;3575;p7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50" y="3141025"/>
            <a:ext cx="2598300" cy="1461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576" name="Google Shape;3576;p729"/>
          <p:cNvSpPr txBox="1"/>
          <p:nvPr/>
        </p:nvSpPr>
        <p:spPr>
          <a:xfrm>
            <a:off x="868675" y="1453825"/>
            <a:ext cx="4002900" cy="286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Real-time health monitoring  wearable technology.</a:t>
            </a:r>
            <a:endParaRPr sz="18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Using: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sensors 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will solve the challenges to prevent and predict healthcare issues within the elderly demographic.</a:t>
            </a:r>
            <a:endParaRPr sz="1200" dirty="0"/>
          </a:p>
        </p:txBody>
      </p:sp>
      <p:sp>
        <p:nvSpPr>
          <p:cNvPr id="3577" name="Google Shape;3577;p729"/>
          <p:cNvSpPr txBox="1"/>
          <p:nvPr/>
        </p:nvSpPr>
        <p:spPr>
          <a:xfrm>
            <a:off x="867075" y="1007600"/>
            <a:ext cx="2818800" cy="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My Solution</a:t>
            </a:r>
            <a:endParaRPr dirty="0"/>
          </a:p>
        </p:txBody>
      </p:sp>
      <p:sp>
        <p:nvSpPr>
          <p:cNvPr id="3578" name="Google Shape;3578;p729"/>
          <p:cNvSpPr/>
          <p:nvPr/>
        </p:nvSpPr>
        <p:spPr>
          <a:xfrm>
            <a:off x="198250" y="1883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79" name="Google Shape;3579;p729"/>
          <p:cNvPicPr preferRelativeResize="0"/>
          <p:nvPr/>
        </p:nvPicPr>
        <p:blipFill rotWithShape="1">
          <a:blip r:embed="rId4">
            <a:alphaModFix/>
          </a:blip>
          <a:srcRect l="37117" t="5015" r="13628"/>
          <a:stretch/>
        </p:blipFill>
        <p:spPr>
          <a:xfrm>
            <a:off x="4871572" y="844175"/>
            <a:ext cx="2190600" cy="25893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3580" name="Google Shape;3580;p7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916850" y="1697200"/>
            <a:ext cx="1908695" cy="52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5" name="Google Shape;3585;p730"/>
          <p:cNvPicPr preferRelativeResize="0"/>
          <p:nvPr/>
        </p:nvPicPr>
        <p:blipFill rotWithShape="1">
          <a:blip r:embed="rId3">
            <a:alphaModFix/>
          </a:blip>
          <a:srcRect l="10505" t="6331" r="14566" b="6938"/>
          <a:stretch/>
        </p:blipFill>
        <p:spPr>
          <a:xfrm>
            <a:off x="1696912" y="1867735"/>
            <a:ext cx="1572000" cy="15696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fadeDir="5400012" sy="-100000" algn="bl" rotWithShape="0"/>
          </a:effectLst>
        </p:spPr>
      </p:pic>
      <p:sp>
        <p:nvSpPr>
          <p:cNvPr id="3586" name="Google Shape;3586;p730"/>
          <p:cNvSpPr/>
          <p:nvPr/>
        </p:nvSpPr>
        <p:spPr>
          <a:xfrm>
            <a:off x="158400" y="3065425"/>
            <a:ext cx="1846500" cy="1067700"/>
          </a:xfrm>
          <a:prstGeom prst="rect">
            <a:avLst/>
          </a:prstGeom>
          <a:noFill/>
          <a:ln>
            <a:noFill/>
          </a:ln>
          <a:effectLst>
            <a:outerShdw blurRad="38100" dist="12700" dir="2700000" algn="tl" rotWithShape="0">
              <a:srgbClr val="000000">
                <a:alpha val="14510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Sensors</a:t>
            </a:r>
            <a:endParaRPr sz="16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GB" sz="120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Collect data from sensors such as heart rate, temperature ext. </a:t>
            </a:r>
            <a:br>
              <a:rPr lang="en-GB" sz="1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br>
              <a:rPr lang="en-GB" sz="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11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587" name="Google Shape;3587;p730"/>
          <p:cNvSpPr/>
          <p:nvPr/>
        </p:nvSpPr>
        <p:spPr>
          <a:xfrm>
            <a:off x="3100575" y="3136475"/>
            <a:ext cx="1620000" cy="1458300"/>
          </a:xfrm>
          <a:prstGeom prst="rect">
            <a:avLst/>
          </a:prstGeom>
          <a:noFill/>
          <a:ln>
            <a:noFill/>
          </a:ln>
          <a:effectLst>
            <a:outerShdw blurRad="762000" dist="254000" dir="5400000" algn="t" rotWithShape="0">
              <a:srgbClr val="000000">
                <a:alpha val="29409"/>
              </a:srgbClr>
            </a:outerShdw>
          </a:effectLst>
        </p:spPr>
        <p:txBody>
          <a:bodyPr spcFirstLastPara="1" wrap="square" lIns="68575" tIns="243000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GB" sz="16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</a:t>
            </a:r>
            <a:r>
              <a:rPr lang="en-GB" sz="24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5G ensures real-time data transmission to the caregiver's phone for instant visualization.</a:t>
            </a:r>
            <a:endParaRPr sz="15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730"/>
          <p:cNvSpPr txBox="1"/>
          <p:nvPr/>
        </p:nvSpPr>
        <p:spPr>
          <a:xfrm>
            <a:off x="492175" y="1319850"/>
            <a:ext cx="2566200" cy="494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7000" rIns="162000" bIns="270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solution utilities technology that already exists in other products.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89" name="Google Shape;3589;p730"/>
          <p:cNvCxnSpPr/>
          <p:nvPr/>
        </p:nvCxnSpPr>
        <p:spPr>
          <a:xfrm>
            <a:off x="83820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90" name="Google Shape;3590;p730" descr="A digital drawing of a smart watc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6733" y="1369037"/>
            <a:ext cx="3413400" cy="35541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3591" name="Google Shape;3591;p730"/>
          <p:cNvCxnSpPr/>
          <p:nvPr/>
        </p:nvCxnSpPr>
        <p:spPr>
          <a:xfrm rot="10800000" flipH="1">
            <a:off x="4572000" y="2199025"/>
            <a:ext cx="1551600" cy="1323900"/>
          </a:xfrm>
          <a:prstGeom prst="bentConnector3">
            <a:avLst>
              <a:gd name="adj1" fmla="val 50000"/>
            </a:avLst>
          </a:prstGeom>
          <a:noFill/>
          <a:ln w="25400" cap="flat" cmpd="sng">
            <a:solidFill>
              <a:schemeClr val="dk1"/>
            </a:solidFill>
            <a:prstDash val="solid"/>
            <a:round/>
            <a:headEnd type="stealth" w="med" len="med"/>
            <a:tailEnd type="stealth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2" name="Google Shape;3592;p730"/>
          <p:cNvCxnSpPr>
            <a:endCxn id="3593" idx="1"/>
          </p:cNvCxnSpPr>
          <p:nvPr/>
        </p:nvCxnSpPr>
        <p:spPr>
          <a:xfrm rot="-5400000">
            <a:off x="6210675" y="1155625"/>
            <a:ext cx="699600" cy="576300"/>
          </a:xfrm>
          <a:prstGeom prst="bentConnector2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cxnSp>
        <p:nvCxnSpPr>
          <p:cNvPr id="3594" name="Google Shape;3594;p730"/>
          <p:cNvCxnSpPr/>
          <p:nvPr/>
        </p:nvCxnSpPr>
        <p:spPr>
          <a:xfrm flipH="1">
            <a:off x="1110175" y="2340250"/>
            <a:ext cx="1330200" cy="8430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50"/>
              </a:srgbClr>
            </a:outerShdw>
          </a:effectLst>
        </p:spPr>
      </p:cxnSp>
      <p:sp>
        <p:nvSpPr>
          <p:cNvPr id="3595" name="Google Shape;3595;p730"/>
          <p:cNvSpPr/>
          <p:nvPr/>
        </p:nvSpPr>
        <p:spPr>
          <a:xfrm>
            <a:off x="66625" y="112750"/>
            <a:ext cx="491400" cy="46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96" name="Google Shape;3596;p7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600" y="214075"/>
            <a:ext cx="367336" cy="70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93" name="Google Shape;3593;p730"/>
          <p:cNvSpPr txBox="1"/>
          <p:nvPr/>
        </p:nvSpPr>
        <p:spPr>
          <a:xfrm>
            <a:off x="6848625" y="274075"/>
            <a:ext cx="1679100" cy="16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AI   Algorithms</a:t>
            </a:r>
            <a:endParaRPr sz="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Analyzing data over time helps predict future health issues and generate personalized alerts.</a:t>
            </a:r>
            <a:endParaRPr sz="1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7" name="Google Shape;3597;p730"/>
          <p:cNvSpPr txBox="1">
            <a:spLocks noGrp="1"/>
          </p:cNvSpPr>
          <p:nvPr>
            <p:ph type="title"/>
          </p:nvPr>
        </p:nvSpPr>
        <p:spPr>
          <a:xfrm>
            <a:off x="492187" y="274065"/>
            <a:ext cx="5148600" cy="7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4400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Montserrat"/>
              <a:buNone/>
            </a:pPr>
            <a:r>
              <a:rPr lang="en-GB" dirty="0"/>
              <a:t>Technology Overview </a:t>
            </a:r>
            <a:br>
              <a:rPr lang="en-GB" dirty="0"/>
            </a:br>
            <a:r>
              <a:rPr lang="en-GB" dirty="0">
                <a:solidFill>
                  <a:schemeClr val="accent1"/>
                </a:solidFill>
              </a:rPr>
              <a:t>My solution</a:t>
            </a:r>
            <a:endParaRPr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70;p728">
            <a:extLst>
              <a:ext uri="{FF2B5EF4-FFF2-40B4-BE49-F238E27FC236}">
                <a16:creationId xmlns:a16="http://schemas.microsoft.com/office/drawing/2014/main" id="{E5B5B7C2-44E0-6F8A-0DC0-28FC88042D7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558B2-2B15-046F-3FBA-5B631456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00" y="246820"/>
            <a:ext cx="8229600" cy="1143000"/>
          </a:xfrm>
        </p:spPr>
        <p:txBody>
          <a:bodyPr/>
          <a:lstStyle/>
          <a:p>
            <a:r>
              <a:rPr sz="4800" dirty="0">
                <a:solidFill>
                  <a:schemeClr val="accent1"/>
                </a:solidFill>
              </a:rPr>
              <a:t>GRPI Framework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C3D8EF-75E2-E39D-7342-8AF07C2B6E34}"/>
              </a:ext>
            </a:extLst>
          </p:cNvPr>
          <p:cNvSpPr txBox="1"/>
          <p:nvPr/>
        </p:nvSpPr>
        <p:spPr>
          <a:xfrm>
            <a:off x="727656" y="1694538"/>
            <a:ext cx="79024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Goals</a:t>
            </a:r>
            <a:r>
              <a:rPr lang="en-US" sz="1800" dirty="0"/>
              <a:t>: Provide real-time health monitoring for elderly people using AI, 5G, and wearable sensors.</a:t>
            </a:r>
          </a:p>
          <a:p>
            <a:endParaRPr lang="en-US" sz="1800" dirty="0"/>
          </a:p>
          <a:p>
            <a:r>
              <a:rPr lang="en-US" sz="1800" b="1" dirty="0"/>
              <a:t>Roles</a:t>
            </a:r>
            <a:r>
              <a:rPr lang="en-US" sz="1800" dirty="0"/>
              <a:t>: Team members include developers, healthcare consultants, and business strategists.</a:t>
            </a:r>
          </a:p>
          <a:p>
            <a:endParaRPr lang="en-US" sz="1800" dirty="0"/>
          </a:p>
          <a:p>
            <a:r>
              <a:rPr lang="en-US" sz="1800" b="1" dirty="0"/>
              <a:t>Processes</a:t>
            </a:r>
            <a:r>
              <a:rPr lang="en-US" sz="1800" dirty="0"/>
              <a:t>: Data collection via sensors, real-time analysis through AI, and alert-based healthcare response.</a:t>
            </a:r>
          </a:p>
          <a:p>
            <a:endParaRPr lang="en-US" sz="1800" dirty="0"/>
          </a:p>
          <a:p>
            <a:r>
              <a:rPr lang="en-US" sz="1800" b="1" dirty="0"/>
              <a:t>Interactions</a:t>
            </a:r>
            <a:r>
              <a:rPr lang="en-US" sz="1800" dirty="0"/>
              <a:t>: Healthcare providers, elderly users, family members, insurance companies, and regulatory bodies.</a:t>
            </a:r>
          </a:p>
        </p:txBody>
      </p:sp>
    </p:spTree>
    <p:extLst>
      <p:ext uri="{BB962C8B-B14F-4D97-AF65-F5344CB8AC3E}">
        <p14:creationId xmlns:p14="http://schemas.microsoft.com/office/powerpoint/2010/main" val="2037971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ctr"/>
            <a:r>
              <a:rPr sz="2800" dirty="0">
                <a:solidFill>
                  <a:schemeClr val="accent1"/>
                </a:solidFill>
              </a:rPr>
              <a:t>AS-IS &amp; Desired State</a:t>
            </a:r>
          </a:p>
        </p:txBody>
      </p:sp>
      <p:pic>
        <p:nvPicPr>
          <p:cNvPr id="5" name="Google Shape;3570;p728">
            <a:extLst>
              <a:ext uri="{FF2B5EF4-FFF2-40B4-BE49-F238E27FC236}">
                <a16:creationId xmlns:a16="http://schemas.microsoft.com/office/drawing/2014/main" id="{79F2536C-5D90-7EA6-0F47-DDE0859C86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60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2FAE91-03C4-9333-1563-C7A17BF3CE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5059"/>
              </p:ext>
            </p:extLst>
          </p:nvPr>
        </p:nvGraphicFramePr>
        <p:xfrm>
          <a:off x="606000" y="1478201"/>
          <a:ext cx="7655798" cy="26454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7899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3827899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70853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DESIRED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1936906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Elderly individuals often fail to recognize symptoms.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Uncertainty in emergency contact availability.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Limited access to proactive healthcare.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Continuous real-time monitoring of health vitals.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AI-driven alerts predicting potential health risks.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/>
                        <a:t>- Seamless access to healthcare interventions via connected caregivers.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55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A2EFB4-E4B0-ADC7-2829-47756B055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3936" y="262446"/>
            <a:ext cx="7146398" cy="1143000"/>
          </a:xfrm>
        </p:spPr>
        <p:txBody>
          <a:bodyPr/>
          <a:lstStyle/>
          <a:p>
            <a:r>
              <a:rPr sz="2800" dirty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Stakeholder Identification &amp; Roles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96883D7-35A5-6580-045B-2042679C12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84671"/>
              </p:ext>
            </p:extLst>
          </p:nvPr>
        </p:nvGraphicFramePr>
        <p:xfrm>
          <a:off x="867040" y="1154774"/>
          <a:ext cx="8139500" cy="3191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9750">
                  <a:extLst>
                    <a:ext uri="{9D8B030D-6E8A-4147-A177-3AD203B41FA5}">
                      <a16:colId xmlns:a16="http://schemas.microsoft.com/office/drawing/2014/main" val="2986003987"/>
                    </a:ext>
                  </a:extLst>
                </a:gridCol>
                <a:gridCol w="4069750">
                  <a:extLst>
                    <a:ext uri="{9D8B030D-6E8A-4147-A177-3AD203B41FA5}">
                      <a16:colId xmlns:a16="http://schemas.microsoft.com/office/drawing/2014/main" val="3800618783"/>
                    </a:ext>
                  </a:extLst>
                </a:gridCol>
              </a:tblGrid>
              <a:tr h="539914">
                <a:tc>
                  <a:txBody>
                    <a:bodyPr/>
                    <a:lstStyle/>
                    <a:p>
                      <a:r>
                        <a:rPr lang="en-US" dirty="0"/>
                        <a:t>Who are the stakeholders?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are their roles ? ARMI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6877386"/>
                  </a:ext>
                </a:extLst>
              </a:tr>
              <a:tr h="2423285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0" dirty="0"/>
                        <a:t>Project Manager - Mohammed Al Shuaili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Software Developers -  Brenden Kenedy and James O'Connor 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Healthcare Consultant - Dr. Claire Murphy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&amp; Outreach - Sarah Kennedy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End Users (Elderly Individuals &amp; Caregivers)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Oversees project execution, ensures alignment with goals, and approves major decisions (A: Approver).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Responsible for developing the AI algorithms and integrating them with 5G and sensor technology (R: Resource, M: Team Member)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Provides medical insights to ensure the accuracy and reliability </a:t>
                      </a:r>
                      <a:r>
                        <a:rPr lang="en-US" i="1" dirty="0"/>
                        <a:t>(R: Resource,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Identifies market opportunities (M: Team Member, I: Keep Informed)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Their feedback is essential (I: Keep Informed)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3661707"/>
                  </a:ext>
                </a:extLst>
              </a:tr>
            </a:tbl>
          </a:graphicData>
        </a:graphic>
      </p:graphicFrame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A6B52382-396F-09F5-F62B-24CCB78177A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380008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33A78A6-3B9A-24D4-ACBC-E815BACF9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236078"/>
              </p:ext>
            </p:extLst>
          </p:nvPr>
        </p:nvGraphicFramePr>
        <p:xfrm>
          <a:off x="682580" y="918805"/>
          <a:ext cx="8377707" cy="3943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761">
                  <a:extLst>
                    <a:ext uri="{9D8B030D-6E8A-4147-A177-3AD203B41FA5}">
                      <a16:colId xmlns:a16="http://schemas.microsoft.com/office/drawing/2014/main" val="2650660962"/>
                    </a:ext>
                  </a:extLst>
                </a:gridCol>
                <a:gridCol w="909390">
                  <a:extLst>
                    <a:ext uri="{9D8B030D-6E8A-4147-A177-3AD203B41FA5}">
                      <a16:colId xmlns:a16="http://schemas.microsoft.com/office/drawing/2014/main" val="3357427404"/>
                    </a:ext>
                  </a:extLst>
                </a:gridCol>
                <a:gridCol w="930480">
                  <a:extLst>
                    <a:ext uri="{9D8B030D-6E8A-4147-A177-3AD203B41FA5}">
                      <a16:colId xmlns:a16="http://schemas.microsoft.com/office/drawing/2014/main" val="999679768"/>
                    </a:ext>
                  </a:extLst>
                </a:gridCol>
                <a:gridCol w="1054894">
                  <a:extLst>
                    <a:ext uri="{9D8B030D-6E8A-4147-A177-3AD203B41FA5}">
                      <a16:colId xmlns:a16="http://schemas.microsoft.com/office/drawing/2014/main" val="149502688"/>
                    </a:ext>
                  </a:extLst>
                </a:gridCol>
                <a:gridCol w="1222435">
                  <a:extLst>
                    <a:ext uri="{9D8B030D-6E8A-4147-A177-3AD203B41FA5}">
                      <a16:colId xmlns:a16="http://schemas.microsoft.com/office/drawing/2014/main" val="747880682"/>
                    </a:ext>
                  </a:extLst>
                </a:gridCol>
                <a:gridCol w="850119">
                  <a:extLst>
                    <a:ext uri="{9D8B030D-6E8A-4147-A177-3AD203B41FA5}">
                      <a16:colId xmlns:a16="http://schemas.microsoft.com/office/drawing/2014/main" val="3674130044"/>
                    </a:ext>
                  </a:extLst>
                </a:gridCol>
                <a:gridCol w="1905628">
                  <a:extLst>
                    <a:ext uri="{9D8B030D-6E8A-4147-A177-3AD203B41FA5}">
                      <a16:colId xmlns:a16="http://schemas.microsoft.com/office/drawing/2014/main" val="27153552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 _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Action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25690"/>
                  </a:ext>
                </a:extLst>
              </a:tr>
              <a:tr h="66091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Mohammed Al Shueili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Increase strategic decision-making focus.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627784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Brenden Kenedy and James O'Connor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Provide training on AI and 5G integration.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779665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Dr. Claire Murphy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Involve in more frequent consultations.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306569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Sarah Kennedy</a:t>
                      </a:r>
                    </a:p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advanced business and market analysis.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819446"/>
                  </a:ext>
                </a:extLst>
              </a:tr>
              <a:tr h="64719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John Fitzpatrick (Investor)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❌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✔</a:t>
                      </a:r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Share weekly updates on project progress.</a:t>
                      </a:r>
                      <a:endParaRPr lang="en-US" sz="12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23033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0C1A709B-70C4-77A8-A00D-8628B1143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1077"/>
            <a:ext cx="8229600" cy="1143000"/>
          </a:xfrm>
        </p:spPr>
        <p:txBody>
          <a:bodyPr/>
          <a:lstStyle/>
          <a:p>
            <a:pPr algn="ctr"/>
            <a:r>
              <a:rPr sz="2800" dirty="0"/>
              <a:t>Stakeholder Analysis</a:t>
            </a:r>
          </a:p>
        </p:txBody>
      </p:sp>
      <p:pic>
        <p:nvPicPr>
          <p:cNvPr id="6" name="Google Shape;3570;p728">
            <a:extLst>
              <a:ext uri="{FF2B5EF4-FFF2-40B4-BE49-F238E27FC236}">
                <a16:creationId xmlns:a16="http://schemas.microsoft.com/office/drawing/2014/main" id="{F953FB7C-58B6-CDEB-476C-AA682943496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7460" y="214075"/>
            <a:ext cx="491400" cy="9406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009978847"/>
      </p:ext>
    </p:extLst>
  </p:cSld>
  <p:clrMapOvr>
    <a:masterClrMapping/>
  </p:clrMapOvr>
</p:sld>
</file>

<file path=ppt/theme/theme1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oodoo Powerpoint Template">
  <a:themeElements>
    <a:clrScheme name="Voodoo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Voodoo Powerpoint Template">
  <a:themeElements>
    <a:clrScheme name="Voodoo Color">
      <a:dk1>
        <a:srgbClr val="222222"/>
      </a:dk1>
      <a:lt1>
        <a:srgbClr val="F0F0F0"/>
      </a:lt1>
      <a:dk2>
        <a:srgbClr val="222222"/>
      </a:dk2>
      <a:lt2>
        <a:srgbClr val="FEFFFF"/>
      </a:lt2>
      <a:accent1>
        <a:srgbClr val="1D46F3"/>
      </a:accent1>
      <a:accent2>
        <a:srgbClr val="FE5757"/>
      </a:accent2>
      <a:accent3>
        <a:srgbClr val="FE0061"/>
      </a:accent3>
      <a:accent4>
        <a:srgbClr val="A905B7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832</Words>
  <Application>Microsoft Office PowerPoint</Application>
  <PresentationFormat>On-screen Show (16:9)</PresentationFormat>
  <Paragraphs>146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Montserrat SemiBold</vt:lpstr>
      <vt:lpstr>Times New Roman</vt:lpstr>
      <vt:lpstr>Microsoft YaHei UI</vt:lpstr>
      <vt:lpstr>Calibri</vt:lpstr>
      <vt:lpstr>Open Sans</vt:lpstr>
      <vt:lpstr>Montserrat Black</vt:lpstr>
      <vt:lpstr>Montserrat</vt:lpstr>
      <vt:lpstr>Open Sans SemiBold</vt:lpstr>
      <vt:lpstr>Voodoo Powerpoint Template</vt:lpstr>
      <vt:lpstr>Voodoo Powerpoint Template</vt:lpstr>
      <vt:lpstr>Voodoo Powerpoint Template</vt:lpstr>
      <vt:lpstr>Voodoo Powerpoint Template</vt:lpstr>
      <vt:lpstr>PULSE Enhancing Elderly Care Through Advanced Technology</vt:lpstr>
      <vt:lpstr>Challenges </vt:lpstr>
      <vt:lpstr>Weaknesses of Current Solutions</vt:lpstr>
      <vt:lpstr>PowerPoint Presentation</vt:lpstr>
      <vt:lpstr>Technology Overview  My solution</vt:lpstr>
      <vt:lpstr>GRPI Framework</vt:lpstr>
      <vt:lpstr>AS-IS &amp; Desired State</vt:lpstr>
      <vt:lpstr>Stakeholder Identification &amp; Roles</vt:lpstr>
      <vt:lpstr>Stakeholder Analysis</vt:lpstr>
      <vt:lpstr>Marketing PULSE </vt:lpstr>
      <vt:lpstr>Project Charter (First Pass)</vt:lpstr>
      <vt:lpstr>PowerPoint Presentation</vt:lpstr>
      <vt:lpstr>MEASURE Phase (First Pass)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Mohammed Al Shuaili</cp:lastModifiedBy>
  <cp:revision>7</cp:revision>
  <dcterms:modified xsi:type="dcterms:W3CDTF">2025-02-16T21:33:39Z</dcterms:modified>
</cp:coreProperties>
</file>